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5" r:id="rId10"/>
    <p:sldId id="261" r:id="rId11"/>
    <p:sldId id="262" r:id="rId12"/>
    <p:sldId id="263" r:id="rId13"/>
    <p:sldId id="266" r:id="rId14"/>
    <p:sldId id="273" r:id="rId15"/>
    <p:sldId id="274" r:id="rId16"/>
    <p:sldId id="267" r:id="rId17"/>
    <p:sldId id="264" r:id="rId18"/>
    <p:sldId id="268" r:id="rId19"/>
    <p:sldId id="284" r:id="rId20"/>
    <p:sldId id="285" r:id="rId21"/>
    <p:sldId id="287" r:id="rId22"/>
    <p:sldId id="289" r:id="rId23"/>
    <p:sldId id="269" r:id="rId24"/>
    <p:sldId id="281" r:id="rId25"/>
    <p:sldId id="291" r:id="rId26"/>
    <p:sldId id="282" r:id="rId27"/>
    <p:sldId id="286" r:id="rId28"/>
    <p:sldId id="283" r:id="rId29"/>
    <p:sldId id="290" r:id="rId30"/>
    <p:sldId id="277" r:id="rId31"/>
    <p:sldId id="278" r:id="rId32"/>
    <p:sldId id="279" r:id="rId33"/>
    <p:sldId id="28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ED7FB-E7F2-4A63-90EF-6239165A7E98}" v="15" dt="2025-01-13T04:23:04.943"/>
    <p1510:client id="{6E48FA26-521D-421D-9917-1AAADA366507}" v="33" dt="2025-01-13T17:43:10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nka Mulya" userId="0726df7a2ebbf4e6" providerId="LiveId" clId="{6E48FA26-521D-421D-9917-1AAADA366507}"/>
    <pc:docChg chg="custSel addSld delSld modSld sldOrd">
      <pc:chgData name="Revanka Mulya" userId="0726df7a2ebbf4e6" providerId="LiveId" clId="{6E48FA26-521D-421D-9917-1AAADA366507}" dt="2025-01-13T17:44:09.031" v="344" actId="14100"/>
      <pc:docMkLst>
        <pc:docMk/>
      </pc:docMkLst>
      <pc:sldChg chg="addSp delSp modSp mod">
        <pc:chgData name="Revanka Mulya" userId="0726df7a2ebbf4e6" providerId="LiveId" clId="{6E48FA26-521D-421D-9917-1AAADA366507}" dt="2025-01-13T15:40:44.435" v="76" actId="1076"/>
        <pc:sldMkLst>
          <pc:docMk/>
          <pc:sldMk cId="2183756028" sldId="268"/>
        </pc:sldMkLst>
        <pc:spChg chg="add mod">
          <ac:chgData name="Revanka Mulya" userId="0726df7a2ebbf4e6" providerId="LiveId" clId="{6E48FA26-521D-421D-9917-1AAADA366507}" dt="2025-01-13T15:40:22.931" v="69" actId="20577"/>
          <ac:spMkLst>
            <pc:docMk/>
            <pc:sldMk cId="2183756028" sldId="268"/>
            <ac:spMk id="3" creationId="{8C4FFBA5-A718-5388-74E7-343D98F5B385}"/>
          </ac:spMkLst>
        </pc:spChg>
        <pc:graphicFrameChg chg="del">
          <ac:chgData name="Revanka Mulya" userId="0726df7a2ebbf4e6" providerId="LiveId" clId="{6E48FA26-521D-421D-9917-1AAADA366507}" dt="2025-01-13T15:39:52.148" v="4" actId="478"/>
          <ac:graphicFrameMkLst>
            <pc:docMk/>
            <pc:sldMk cId="2183756028" sldId="268"/>
            <ac:graphicFrameMk id="11" creationId="{F5006C55-08B5-B275-D643-A5324CF3C56A}"/>
          </ac:graphicFrameMkLst>
        </pc:graphicFrameChg>
        <pc:graphicFrameChg chg="del">
          <ac:chgData name="Revanka Mulya" userId="0726df7a2ebbf4e6" providerId="LiveId" clId="{6E48FA26-521D-421D-9917-1AAADA366507}" dt="2025-01-13T15:39:48.711" v="2" actId="478"/>
          <ac:graphicFrameMkLst>
            <pc:docMk/>
            <pc:sldMk cId="2183756028" sldId="268"/>
            <ac:graphicFrameMk id="12" creationId="{A7D93D5D-32AD-FB15-553F-88AA24C052D3}"/>
          </ac:graphicFrameMkLst>
        </pc:graphicFrameChg>
        <pc:graphicFrameChg chg="del">
          <ac:chgData name="Revanka Mulya" userId="0726df7a2ebbf4e6" providerId="LiveId" clId="{6E48FA26-521D-421D-9917-1AAADA366507}" dt="2025-01-13T15:39:50.762" v="3" actId="478"/>
          <ac:graphicFrameMkLst>
            <pc:docMk/>
            <pc:sldMk cId="2183756028" sldId="268"/>
            <ac:graphicFrameMk id="13" creationId="{4D064AC2-7AF4-429E-FF30-D61F6356558C}"/>
          </ac:graphicFrameMkLst>
        </pc:graphicFrameChg>
        <pc:graphicFrameChg chg="del mod">
          <ac:chgData name="Revanka Mulya" userId="0726df7a2ebbf4e6" providerId="LiveId" clId="{6E48FA26-521D-421D-9917-1AAADA366507}" dt="2025-01-13T15:39:47.110" v="1" actId="478"/>
          <ac:graphicFrameMkLst>
            <pc:docMk/>
            <pc:sldMk cId="2183756028" sldId="268"/>
            <ac:graphicFrameMk id="14" creationId="{5B35AE09-D566-2266-EAED-FABC1C8AEF69}"/>
          </ac:graphicFrameMkLst>
        </pc:graphicFrameChg>
        <pc:picChg chg="add mod">
          <ac:chgData name="Revanka Mulya" userId="0726df7a2ebbf4e6" providerId="LiveId" clId="{6E48FA26-521D-421D-9917-1AAADA366507}" dt="2025-01-13T15:40:44.435" v="76" actId="1076"/>
          <ac:picMkLst>
            <pc:docMk/>
            <pc:sldMk cId="2183756028" sldId="268"/>
            <ac:picMk id="1026" creationId="{8EF6C093-F527-5A82-7C3D-273B79C4FAE3}"/>
          </ac:picMkLst>
        </pc:picChg>
      </pc:sldChg>
      <pc:sldChg chg="modSp mod">
        <pc:chgData name="Revanka Mulya" userId="0726df7a2ebbf4e6" providerId="LiveId" clId="{6E48FA26-521D-421D-9917-1AAADA366507}" dt="2025-01-13T17:41:44.338" v="324" actId="14100"/>
        <pc:sldMkLst>
          <pc:docMk/>
          <pc:sldMk cId="2051978599" sldId="281"/>
        </pc:sldMkLst>
        <pc:spChg chg="mod">
          <ac:chgData name="Revanka Mulya" userId="0726df7a2ebbf4e6" providerId="LiveId" clId="{6E48FA26-521D-421D-9917-1AAADA366507}" dt="2025-01-13T17:41:44.338" v="324" actId="14100"/>
          <ac:spMkLst>
            <pc:docMk/>
            <pc:sldMk cId="2051978599" sldId="281"/>
            <ac:spMk id="3" creationId="{902A1185-9D4C-0F6C-1603-2CA4B12CC99B}"/>
          </ac:spMkLst>
        </pc:spChg>
      </pc:sldChg>
      <pc:sldChg chg="addSp delSp modSp mod">
        <pc:chgData name="Revanka Mulya" userId="0726df7a2ebbf4e6" providerId="LiveId" clId="{6E48FA26-521D-421D-9917-1AAADA366507}" dt="2025-01-13T16:15:00.078" v="198" actId="1076"/>
        <pc:sldMkLst>
          <pc:docMk/>
          <pc:sldMk cId="1094672064" sldId="283"/>
        </pc:sldMkLst>
        <pc:spChg chg="mod">
          <ac:chgData name="Revanka Mulya" userId="0726df7a2ebbf4e6" providerId="LiveId" clId="{6E48FA26-521D-421D-9917-1AAADA366507}" dt="2025-01-13T16:14:40.568" v="188" actId="20577"/>
          <ac:spMkLst>
            <pc:docMk/>
            <pc:sldMk cId="1094672064" sldId="283"/>
            <ac:spMk id="3" creationId="{4FB051A7-6E62-7D6D-CF97-2FACFF25F71F}"/>
          </ac:spMkLst>
        </pc:spChg>
        <pc:picChg chg="add mod modCrop">
          <ac:chgData name="Revanka Mulya" userId="0726df7a2ebbf4e6" providerId="LiveId" clId="{6E48FA26-521D-421D-9917-1AAADA366507}" dt="2025-01-13T16:15:00.078" v="198" actId="1076"/>
          <ac:picMkLst>
            <pc:docMk/>
            <pc:sldMk cId="1094672064" sldId="283"/>
            <ac:picMk id="8" creationId="{7268B930-B99E-1749-0098-E8FDB6D2AE0A}"/>
          </ac:picMkLst>
        </pc:picChg>
        <pc:picChg chg="del">
          <ac:chgData name="Revanka Mulya" userId="0726df7a2ebbf4e6" providerId="LiveId" clId="{6E48FA26-521D-421D-9917-1AAADA366507}" dt="2025-01-13T16:14:41.984" v="189" actId="478"/>
          <ac:picMkLst>
            <pc:docMk/>
            <pc:sldMk cId="1094672064" sldId="283"/>
            <ac:picMk id="9" creationId="{90405702-39FF-AD94-3BEF-4F7CCFEFBD28}"/>
          </ac:picMkLst>
        </pc:picChg>
      </pc:sldChg>
      <pc:sldChg chg="addSp delSp modSp add mod">
        <pc:chgData name="Revanka Mulya" userId="0726df7a2ebbf4e6" providerId="LiveId" clId="{6E48FA26-521D-421D-9917-1AAADA366507}" dt="2025-01-13T15:55:09.699" v="99" actId="20577"/>
        <pc:sldMkLst>
          <pc:docMk/>
          <pc:sldMk cId="2282083356" sldId="284"/>
        </pc:sldMkLst>
        <pc:spChg chg="mod">
          <ac:chgData name="Revanka Mulya" userId="0726df7a2ebbf4e6" providerId="LiveId" clId="{6E48FA26-521D-421D-9917-1AAADA366507}" dt="2025-01-13T15:55:09.699" v="99" actId="20577"/>
          <ac:spMkLst>
            <pc:docMk/>
            <pc:sldMk cId="2282083356" sldId="284"/>
            <ac:spMk id="3" creationId="{17369A5C-5451-E904-4239-6664699D691C}"/>
          </ac:spMkLst>
        </pc:spChg>
        <pc:picChg chg="del">
          <ac:chgData name="Revanka Mulya" userId="0726df7a2ebbf4e6" providerId="LiveId" clId="{6E48FA26-521D-421D-9917-1AAADA366507}" dt="2025-01-13T15:54:38.683" v="78" actId="478"/>
          <ac:picMkLst>
            <pc:docMk/>
            <pc:sldMk cId="2282083356" sldId="284"/>
            <ac:picMk id="1026" creationId="{63583916-8413-D763-B351-C5D5C1ED507F}"/>
          </ac:picMkLst>
        </pc:picChg>
        <pc:picChg chg="add del mod">
          <ac:chgData name="Revanka Mulya" userId="0726df7a2ebbf4e6" providerId="LiveId" clId="{6E48FA26-521D-421D-9917-1AAADA366507}" dt="2025-01-13T15:54:49.871" v="81" actId="478"/>
          <ac:picMkLst>
            <pc:docMk/>
            <pc:sldMk cId="2282083356" sldId="284"/>
            <ac:picMk id="2050" creationId="{3DB34867-5EC6-702F-CE4C-81A14C60DE97}"/>
          </ac:picMkLst>
        </pc:picChg>
        <pc:picChg chg="add mod">
          <ac:chgData name="Revanka Mulya" userId="0726df7a2ebbf4e6" providerId="LiveId" clId="{6E48FA26-521D-421D-9917-1AAADA366507}" dt="2025-01-13T15:54:52.353" v="83" actId="1076"/>
          <ac:picMkLst>
            <pc:docMk/>
            <pc:sldMk cId="2282083356" sldId="284"/>
            <ac:picMk id="2052" creationId="{33314646-E4F4-6D63-8032-0D213B237653}"/>
          </ac:picMkLst>
        </pc:picChg>
      </pc:sldChg>
      <pc:sldChg chg="addSp delSp modSp add mod">
        <pc:chgData name="Revanka Mulya" userId="0726df7a2ebbf4e6" providerId="LiveId" clId="{6E48FA26-521D-421D-9917-1AAADA366507}" dt="2025-01-13T16:04:50.325" v="134" actId="1076"/>
        <pc:sldMkLst>
          <pc:docMk/>
          <pc:sldMk cId="1679545735" sldId="285"/>
        </pc:sldMkLst>
        <pc:spChg chg="mod">
          <ac:chgData name="Revanka Mulya" userId="0726df7a2ebbf4e6" providerId="LiveId" clId="{6E48FA26-521D-421D-9917-1AAADA366507}" dt="2025-01-13T16:04:43.305" v="130" actId="14100"/>
          <ac:spMkLst>
            <pc:docMk/>
            <pc:sldMk cId="1679545735" sldId="285"/>
            <ac:spMk id="3" creationId="{12A2D1A9-84F1-1990-B916-83FC8D232F7E}"/>
          </ac:spMkLst>
        </pc:spChg>
        <pc:picChg chg="del">
          <ac:chgData name="Revanka Mulya" userId="0726df7a2ebbf4e6" providerId="LiveId" clId="{6E48FA26-521D-421D-9917-1AAADA366507}" dt="2025-01-13T16:04:44.196" v="131" actId="478"/>
          <ac:picMkLst>
            <pc:docMk/>
            <pc:sldMk cId="1679545735" sldId="285"/>
            <ac:picMk id="2052" creationId="{884281DB-1311-149F-23A0-7FD981B5C544}"/>
          </ac:picMkLst>
        </pc:picChg>
        <pc:picChg chg="add mod">
          <ac:chgData name="Revanka Mulya" userId="0726df7a2ebbf4e6" providerId="LiveId" clId="{6E48FA26-521D-421D-9917-1AAADA366507}" dt="2025-01-13T16:04:50.325" v="134" actId="1076"/>
          <ac:picMkLst>
            <pc:docMk/>
            <pc:sldMk cId="1679545735" sldId="285"/>
            <ac:picMk id="3074" creationId="{30925C8F-BD14-DBA0-4D6E-B0EBD2373E64}"/>
          </ac:picMkLst>
        </pc:picChg>
      </pc:sldChg>
      <pc:sldChg chg="modSp add mod ord">
        <pc:chgData name="Revanka Mulya" userId="0726df7a2ebbf4e6" providerId="LiveId" clId="{6E48FA26-521D-421D-9917-1AAADA366507}" dt="2025-01-13T16:14:25.086" v="170" actId="20577"/>
        <pc:sldMkLst>
          <pc:docMk/>
          <pc:sldMk cId="3696377699" sldId="286"/>
        </pc:sldMkLst>
        <pc:spChg chg="mod">
          <ac:chgData name="Revanka Mulya" userId="0726df7a2ebbf4e6" providerId="LiveId" clId="{6E48FA26-521D-421D-9917-1AAADA366507}" dt="2025-01-13T16:14:25.086" v="170" actId="20577"/>
          <ac:spMkLst>
            <pc:docMk/>
            <pc:sldMk cId="3696377699" sldId="286"/>
            <ac:spMk id="3" creationId="{6520A3BF-A4E7-8659-ACEE-93F1B8196F76}"/>
          </ac:spMkLst>
        </pc:spChg>
      </pc:sldChg>
      <pc:sldChg chg="modSp add del mod">
        <pc:chgData name="Revanka Mulya" userId="0726df7a2ebbf4e6" providerId="LiveId" clId="{6E48FA26-521D-421D-9917-1AAADA366507}" dt="2025-01-13T16:14:00.749" v="147" actId="2696"/>
        <pc:sldMkLst>
          <pc:docMk/>
          <pc:sldMk cId="4255878332" sldId="286"/>
        </pc:sldMkLst>
        <pc:spChg chg="mod">
          <ac:chgData name="Revanka Mulya" userId="0726df7a2ebbf4e6" providerId="LiveId" clId="{6E48FA26-521D-421D-9917-1AAADA366507}" dt="2025-01-13T16:13:56.406" v="146" actId="14100"/>
          <ac:spMkLst>
            <pc:docMk/>
            <pc:sldMk cId="4255878332" sldId="286"/>
            <ac:spMk id="3" creationId="{57B31A5E-9745-F50C-9B12-8B11289D60DA}"/>
          </ac:spMkLst>
        </pc:spChg>
      </pc:sldChg>
      <pc:sldChg chg="addSp delSp modSp add mod">
        <pc:chgData name="Revanka Mulya" userId="0726df7a2ebbf4e6" providerId="LiveId" clId="{6E48FA26-521D-421D-9917-1AAADA366507}" dt="2025-01-13T17:13:48.953" v="236" actId="1076"/>
        <pc:sldMkLst>
          <pc:docMk/>
          <pc:sldMk cId="1279609033" sldId="287"/>
        </pc:sldMkLst>
        <pc:spChg chg="mod">
          <ac:chgData name="Revanka Mulya" userId="0726df7a2ebbf4e6" providerId="LiveId" clId="{6E48FA26-521D-421D-9917-1AAADA366507}" dt="2025-01-13T17:13:40.873" v="231" actId="20577"/>
          <ac:spMkLst>
            <pc:docMk/>
            <pc:sldMk cId="1279609033" sldId="287"/>
            <ac:spMk id="3" creationId="{80FECD56-22F9-EFCF-B315-C0C5F6BC1FB5}"/>
          </ac:spMkLst>
        </pc:spChg>
        <pc:picChg chg="del">
          <ac:chgData name="Revanka Mulya" userId="0726df7a2ebbf4e6" providerId="LiveId" clId="{6E48FA26-521D-421D-9917-1AAADA366507}" dt="2025-01-13T17:13:42.536" v="232" actId="478"/>
          <ac:picMkLst>
            <pc:docMk/>
            <pc:sldMk cId="1279609033" sldId="287"/>
            <ac:picMk id="3074" creationId="{54E8F3D4-B5B4-3516-BC61-C73CC8BD2C10}"/>
          </ac:picMkLst>
        </pc:picChg>
        <pc:picChg chg="add mod">
          <ac:chgData name="Revanka Mulya" userId="0726df7a2ebbf4e6" providerId="LiveId" clId="{6E48FA26-521D-421D-9917-1AAADA366507}" dt="2025-01-13T17:13:48.953" v="236" actId="1076"/>
          <ac:picMkLst>
            <pc:docMk/>
            <pc:sldMk cId="1279609033" sldId="287"/>
            <ac:picMk id="4098" creationId="{80438407-A7A3-1D4F-38D5-5953D368D113}"/>
          </ac:picMkLst>
        </pc:picChg>
      </pc:sldChg>
      <pc:sldChg chg="add del">
        <pc:chgData name="Revanka Mulya" userId="0726df7a2ebbf4e6" providerId="LiveId" clId="{6E48FA26-521D-421D-9917-1AAADA366507}" dt="2025-01-13T17:22:25.792" v="274" actId="47"/>
        <pc:sldMkLst>
          <pc:docMk/>
          <pc:sldMk cId="1957917498" sldId="288"/>
        </pc:sldMkLst>
      </pc:sldChg>
      <pc:sldChg chg="addSp delSp modSp add mod">
        <pc:chgData name="Revanka Mulya" userId="0726df7a2ebbf4e6" providerId="LiveId" clId="{6E48FA26-521D-421D-9917-1AAADA366507}" dt="2025-01-13T17:22:16.204" v="273" actId="1076"/>
        <pc:sldMkLst>
          <pc:docMk/>
          <pc:sldMk cId="4193573103" sldId="289"/>
        </pc:sldMkLst>
        <pc:spChg chg="mod">
          <ac:chgData name="Revanka Mulya" userId="0726df7a2ebbf4e6" providerId="LiveId" clId="{6E48FA26-521D-421D-9917-1AAADA366507}" dt="2025-01-13T17:22:05.702" v="268" actId="20577"/>
          <ac:spMkLst>
            <pc:docMk/>
            <pc:sldMk cId="4193573103" sldId="289"/>
            <ac:spMk id="3" creationId="{EBC51209-85AD-EAE0-0760-E5D6BFC9E237}"/>
          </ac:spMkLst>
        </pc:spChg>
        <pc:picChg chg="del">
          <ac:chgData name="Revanka Mulya" userId="0726df7a2ebbf4e6" providerId="LiveId" clId="{6E48FA26-521D-421D-9917-1AAADA366507}" dt="2025-01-13T17:22:07.098" v="269" actId="478"/>
          <ac:picMkLst>
            <pc:docMk/>
            <pc:sldMk cId="4193573103" sldId="289"/>
            <ac:picMk id="4098" creationId="{BCFA7907-8DE3-E0A4-E7DB-328BC25E4541}"/>
          </ac:picMkLst>
        </pc:picChg>
        <pc:picChg chg="add mod">
          <ac:chgData name="Revanka Mulya" userId="0726df7a2ebbf4e6" providerId="LiveId" clId="{6E48FA26-521D-421D-9917-1AAADA366507}" dt="2025-01-13T17:22:16.204" v="273" actId="1076"/>
          <ac:picMkLst>
            <pc:docMk/>
            <pc:sldMk cId="4193573103" sldId="289"/>
            <ac:picMk id="5122" creationId="{E630F4CA-6149-910E-A0F7-59A9FB3AD865}"/>
          </ac:picMkLst>
        </pc:picChg>
      </pc:sldChg>
      <pc:sldChg chg="addSp delSp modSp add mod">
        <pc:chgData name="Revanka Mulya" userId="0726df7a2ebbf4e6" providerId="LiveId" clId="{6E48FA26-521D-421D-9917-1AAADA366507}" dt="2025-01-13T17:44:09.031" v="344" actId="14100"/>
        <pc:sldMkLst>
          <pc:docMk/>
          <pc:sldMk cId="3481555145" sldId="290"/>
        </pc:sldMkLst>
        <pc:spChg chg="mod">
          <ac:chgData name="Revanka Mulya" userId="0726df7a2ebbf4e6" providerId="LiveId" clId="{6E48FA26-521D-421D-9917-1AAADA366507}" dt="2025-01-13T17:41:06.171" v="297" actId="14100"/>
          <ac:spMkLst>
            <pc:docMk/>
            <pc:sldMk cId="3481555145" sldId="290"/>
            <ac:spMk id="2" creationId="{1F452AA2-E94D-CC9B-68C7-D657E905A862}"/>
          </ac:spMkLst>
        </pc:spChg>
        <pc:spChg chg="mod">
          <ac:chgData name="Revanka Mulya" userId="0726df7a2ebbf4e6" providerId="LiveId" clId="{6E48FA26-521D-421D-9917-1AAADA366507}" dt="2025-01-13T17:41:20.601" v="304" actId="14100"/>
          <ac:spMkLst>
            <pc:docMk/>
            <pc:sldMk cId="3481555145" sldId="290"/>
            <ac:spMk id="3" creationId="{4A1CFC3D-BEA3-3768-D10A-455090B4DEFB}"/>
          </ac:spMkLst>
        </pc:spChg>
        <pc:picChg chg="del">
          <ac:chgData name="Revanka Mulya" userId="0726df7a2ebbf4e6" providerId="LiveId" clId="{6E48FA26-521D-421D-9917-1AAADA366507}" dt="2025-01-13T17:40:56.031" v="290" actId="478"/>
          <ac:picMkLst>
            <pc:docMk/>
            <pc:sldMk cId="3481555145" sldId="290"/>
            <ac:picMk id="8" creationId="{DC59E4A9-8136-D0B6-7E86-916FDBA825A4}"/>
          </ac:picMkLst>
        </pc:picChg>
        <pc:picChg chg="add mod">
          <ac:chgData name="Revanka Mulya" userId="0726df7a2ebbf4e6" providerId="LiveId" clId="{6E48FA26-521D-421D-9917-1AAADA366507}" dt="2025-01-13T17:44:09.031" v="344" actId="14100"/>
          <ac:picMkLst>
            <pc:docMk/>
            <pc:sldMk cId="3481555145" sldId="290"/>
            <ac:picMk id="9" creationId="{173D2C78-C64C-406F-B55C-4A2ABF246D72}"/>
          </ac:picMkLst>
        </pc:picChg>
      </pc:sldChg>
      <pc:sldChg chg="addSp delSp modSp add mod">
        <pc:chgData name="Revanka Mulya" userId="0726df7a2ebbf4e6" providerId="LiveId" clId="{6E48FA26-521D-421D-9917-1AAADA366507}" dt="2025-01-13T17:43:26.613" v="342" actId="1076"/>
        <pc:sldMkLst>
          <pc:docMk/>
          <pc:sldMk cId="2684665282" sldId="291"/>
        </pc:sldMkLst>
        <pc:spChg chg="mod">
          <ac:chgData name="Revanka Mulya" userId="0726df7a2ebbf4e6" providerId="LiveId" clId="{6E48FA26-521D-421D-9917-1AAADA366507}" dt="2025-01-13T17:41:57.681" v="331" actId="20577"/>
          <ac:spMkLst>
            <pc:docMk/>
            <pc:sldMk cId="2684665282" sldId="291"/>
            <ac:spMk id="3" creationId="{25E26833-AF7F-3AE7-B3C9-C3F25F8C07E2}"/>
          </ac:spMkLst>
        </pc:spChg>
        <pc:picChg chg="del">
          <ac:chgData name="Revanka Mulya" userId="0726df7a2ebbf4e6" providerId="LiveId" clId="{6E48FA26-521D-421D-9917-1AAADA366507}" dt="2025-01-13T17:42:00.741" v="332" actId="478"/>
          <ac:picMkLst>
            <pc:docMk/>
            <pc:sldMk cId="2684665282" sldId="291"/>
            <ac:picMk id="8" creationId="{021C223F-920F-3ED1-546C-56A676B9A604}"/>
          </ac:picMkLst>
        </pc:picChg>
        <pc:picChg chg="add mod modCrop">
          <ac:chgData name="Revanka Mulya" userId="0726df7a2ebbf4e6" providerId="LiveId" clId="{6E48FA26-521D-421D-9917-1AAADA366507}" dt="2025-01-13T17:43:26.613" v="342" actId="1076"/>
          <ac:picMkLst>
            <pc:docMk/>
            <pc:sldMk cId="2684665282" sldId="291"/>
            <ac:picMk id="9" creationId="{251F1DA8-493A-06E3-CEFA-B99707CAE3E4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2F1BE2-C1E0-45DD-AF27-57CF39BA46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37834D-0211-4CBF-A047-5045549B7262}">
      <dgm:prSet/>
      <dgm:spPr/>
      <dgm:t>
        <a:bodyPr/>
        <a:lstStyle/>
        <a:p>
          <a:r>
            <a:rPr lang="en-US"/>
            <a:t>Pendahuluan</a:t>
          </a:r>
        </a:p>
      </dgm:t>
    </dgm:pt>
    <dgm:pt modelId="{96E8A1EC-340F-466D-980A-3F87F1119890}" type="parTrans" cxnId="{953F192A-DA24-4BD0-A41E-6D475386266C}">
      <dgm:prSet/>
      <dgm:spPr/>
      <dgm:t>
        <a:bodyPr/>
        <a:lstStyle/>
        <a:p>
          <a:endParaRPr lang="en-US"/>
        </a:p>
      </dgm:t>
    </dgm:pt>
    <dgm:pt modelId="{42277BFC-9A82-47C6-A649-7CCE8E6A33AB}" type="sibTrans" cxnId="{953F192A-DA24-4BD0-A41E-6D475386266C}">
      <dgm:prSet/>
      <dgm:spPr/>
      <dgm:t>
        <a:bodyPr/>
        <a:lstStyle/>
        <a:p>
          <a:endParaRPr lang="en-US"/>
        </a:p>
      </dgm:t>
    </dgm:pt>
    <dgm:pt modelId="{D093250F-EF71-48C7-AB72-35D735280909}">
      <dgm:prSet/>
      <dgm:spPr/>
      <dgm:t>
        <a:bodyPr/>
        <a:lstStyle/>
        <a:p>
          <a:r>
            <a:rPr lang="en-US"/>
            <a:t>Tinjauan Pustaka</a:t>
          </a:r>
        </a:p>
      </dgm:t>
    </dgm:pt>
    <dgm:pt modelId="{55B8746C-9CF8-4D87-8A99-5C4ABEA9CB26}" type="parTrans" cxnId="{C7897520-FC65-466B-894C-9604015A868C}">
      <dgm:prSet/>
      <dgm:spPr/>
      <dgm:t>
        <a:bodyPr/>
        <a:lstStyle/>
        <a:p>
          <a:endParaRPr lang="en-US"/>
        </a:p>
      </dgm:t>
    </dgm:pt>
    <dgm:pt modelId="{83F48193-9637-462F-95D8-8B4BA9E94053}" type="sibTrans" cxnId="{C7897520-FC65-466B-894C-9604015A868C}">
      <dgm:prSet/>
      <dgm:spPr/>
      <dgm:t>
        <a:bodyPr/>
        <a:lstStyle/>
        <a:p>
          <a:endParaRPr lang="en-US"/>
        </a:p>
      </dgm:t>
    </dgm:pt>
    <dgm:pt modelId="{574D031C-8168-467E-A6DA-2765E98E4321}">
      <dgm:prSet/>
      <dgm:spPr/>
      <dgm:t>
        <a:bodyPr/>
        <a:lstStyle/>
        <a:p>
          <a:r>
            <a:rPr lang="en-US"/>
            <a:t>Metodologi Penelitian</a:t>
          </a:r>
        </a:p>
      </dgm:t>
    </dgm:pt>
    <dgm:pt modelId="{A7BDD4BB-4730-4C12-BF73-17752BAF578E}" type="parTrans" cxnId="{BFA47EA4-A453-4E8C-B7B5-949D3FEA8403}">
      <dgm:prSet/>
      <dgm:spPr/>
      <dgm:t>
        <a:bodyPr/>
        <a:lstStyle/>
        <a:p>
          <a:endParaRPr lang="en-US"/>
        </a:p>
      </dgm:t>
    </dgm:pt>
    <dgm:pt modelId="{A85784A6-447E-4235-9756-D33236188935}" type="sibTrans" cxnId="{BFA47EA4-A453-4E8C-B7B5-949D3FEA8403}">
      <dgm:prSet/>
      <dgm:spPr/>
      <dgm:t>
        <a:bodyPr/>
        <a:lstStyle/>
        <a:p>
          <a:endParaRPr lang="en-US"/>
        </a:p>
      </dgm:t>
    </dgm:pt>
    <dgm:pt modelId="{0604B393-A1F4-434E-B595-7740822B4C04}">
      <dgm:prSet/>
      <dgm:spPr/>
      <dgm:t>
        <a:bodyPr/>
        <a:lstStyle/>
        <a:p>
          <a:r>
            <a:rPr lang="en-US"/>
            <a:t>Hasil Sementara dan Rencana Lanjutan</a:t>
          </a:r>
        </a:p>
      </dgm:t>
    </dgm:pt>
    <dgm:pt modelId="{D3028333-0766-4882-A5D0-E34D1A8B58AA}" type="parTrans" cxnId="{33DBB276-8CD3-47E5-95B1-16EEBA6407FF}">
      <dgm:prSet/>
      <dgm:spPr/>
      <dgm:t>
        <a:bodyPr/>
        <a:lstStyle/>
        <a:p>
          <a:endParaRPr lang="en-US"/>
        </a:p>
      </dgm:t>
    </dgm:pt>
    <dgm:pt modelId="{98BF3F36-3129-4073-9D03-A340EBE48743}" type="sibTrans" cxnId="{33DBB276-8CD3-47E5-95B1-16EEBA6407FF}">
      <dgm:prSet/>
      <dgm:spPr/>
      <dgm:t>
        <a:bodyPr/>
        <a:lstStyle/>
        <a:p>
          <a:endParaRPr lang="en-US"/>
        </a:p>
      </dgm:t>
    </dgm:pt>
    <dgm:pt modelId="{723D0D76-F6EA-45AF-8680-DCF9441B8266}" type="pres">
      <dgm:prSet presAssocID="{842F1BE2-C1E0-45DD-AF27-57CF39BA4690}" presName="linear" presStyleCnt="0">
        <dgm:presLayoutVars>
          <dgm:animLvl val="lvl"/>
          <dgm:resizeHandles val="exact"/>
        </dgm:presLayoutVars>
      </dgm:prSet>
      <dgm:spPr/>
    </dgm:pt>
    <dgm:pt modelId="{7D4E555C-2A09-4510-A532-A3E607326CFA}" type="pres">
      <dgm:prSet presAssocID="{2637834D-0211-4CBF-A047-5045549B72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E3F487-1427-426E-A7A2-E76AA6AE8E4B}" type="pres">
      <dgm:prSet presAssocID="{42277BFC-9A82-47C6-A649-7CCE8E6A33AB}" presName="spacer" presStyleCnt="0"/>
      <dgm:spPr/>
    </dgm:pt>
    <dgm:pt modelId="{AD16FD41-1A75-4771-9BB5-E2C51F1C4D36}" type="pres">
      <dgm:prSet presAssocID="{D093250F-EF71-48C7-AB72-35D7352809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EA80EE9-E98A-4FE1-912D-F41A845AC18B}" type="pres">
      <dgm:prSet presAssocID="{83F48193-9637-462F-95D8-8B4BA9E94053}" presName="spacer" presStyleCnt="0"/>
      <dgm:spPr/>
    </dgm:pt>
    <dgm:pt modelId="{7AE47AF8-D47E-4D5C-81BB-B36F7A4026B9}" type="pres">
      <dgm:prSet presAssocID="{574D031C-8168-467E-A6DA-2765E98E43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04AE420-0142-454C-9F7C-6E8EAFF3D561}" type="pres">
      <dgm:prSet presAssocID="{A85784A6-447E-4235-9756-D33236188935}" presName="spacer" presStyleCnt="0"/>
      <dgm:spPr/>
    </dgm:pt>
    <dgm:pt modelId="{5D004B37-C7CA-405C-B456-4F1E7B22D5B2}" type="pres">
      <dgm:prSet presAssocID="{0604B393-A1F4-434E-B595-7740822B4C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897520-FC65-466B-894C-9604015A868C}" srcId="{842F1BE2-C1E0-45DD-AF27-57CF39BA4690}" destId="{D093250F-EF71-48C7-AB72-35D735280909}" srcOrd="1" destOrd="0" parTransId="{55B8746C-9CF8-4D87-8A99-5C4ABEA9CB26}" sibTransId="{83F48193-9637-462F-95D8-8B4BA9E94053}"/>
    <dgm:cxn modelId="{DFB78D25-859D-4382-BDAF-B7CC9D35403C}" type="presOf" srcId="{842F1BE2-C1E0-45DD-AF27-57CF39BA4690}" destId="{723D0D76-F6EA-45AF-8680-DCF9441B8266}" srcOrd="0" destOrd="0" presId="urn:microsoft.com/office/officeart/2005/8/layout/vList2"/>
    <dgm:cxn modelId="{953F192A-DA24-4BD0-A41E-6D475386266C}" srcId="{842F1BE2-C1E0-45DD-AF27-57CF39BA4690}" destId="{2637834D-0211-4CBF-A047-5045549B7262}" srcOrd="0" destOrd="0" parTransId="{96E8A1EC-340F-466D-980A-3F87F1119890}" sibTransId="{42277BFC-9A82-47C6-A649-7CCE8E6A33AB}"/>
    <dgm:cxn modelId="{5A4AFA2B-5D85-42A6-9ACB-34C3AF843ADF}" type="presOf" srcId="{D093250F-EF71-48C7-AB72-35D735280909}" destId="{AD16FD41-1A75-4771-9BB5-E2C51F1C4D36}" srcOrd="0" destOrd="0" presId="urn:microsoft.com/office/officeart/2005/8/layout/vList2"/>
    <dgm:cxn modelId="{AB3D6045-E50D-4105-A88C-F89BB31770A3}" type="presOf" srcId="{574D031C-8168-467E-A6DA-2765E98E4321}" destId="{7AE47AF8-D47E-4D5C-81BB-B36F7A4026B9}" srcOrd="0" destOrd="0" presId="urn:microsoft.com/office/officeart/2005/8/layout/vList2"/>
    <dgm:cxn modelId="{33DBB276-8CD3-47E5-95B1-16EEBA6407FF}" srcId="{842F1BE2-C1E0-45DD-AF27-57CF39BA4690}" destId="{0604B393-A1F4-434E-B595-7740822B4C04}" srcOrd="3" destOrd="0" parTransId="{D3028333-0766-4882-A5D0-E34D1A8B58AA}" sibTransId="{98BF3F36-3129-4073-9D03-A340EBE48743}"/>
    <dgm:cxn modelId="{E424599F-331D-4345-9546-30A43CEC9844}" type="presOf" srcId="{0604B393-A1F4-434E-B595-7740822B4C04}" destId="{5D004B37-C7CA-405C-B456-4F1E7B22D5B2}" srcOrd="0" destOrd="0" presId="urn:microsoft.com/office/officeart/2005/8/layout/vList2"/>
    <dgm:cxn modelId="{BFA47EA4-A453-4E8C-B7B5-949D3FEA8403}" srcId="{842F1BE2-C1E0-45DD-AF27-57CF39BA4690}" destId="{574D031C-8168-467E-A6DA-2765E98E4321}" srcOrd="2" destOrd="0" parTransId="{A7BDD4BB-4730-4C12-BF73-17752BAF578E}" sibTransId="{A85784A6-447E-4235-9756-D33236188935}"/>
    <dgm:cxn modelId="{B3A83AE3-3DE0-4227-9061-BCB9DB3F7B3C}" type="presOf" srcId="{2637834D-0211-4CBF-A047-5045549B7262}" destId="{7D4E555C-2A09-4510-A532-A3E607326CFA}" srcOrd="0" destOrd="0" presId="urn:microsoft.com/office/officeart/2005/8/layout/vList2"/>
    <dgm:cxn modelId="{53A102A0-3698-4801-B38D-CE5A5AC3EACE}" type="presParOf" srcId="{723D0D76-F6EA-45AF-8680-DCF9441B8266}" destId="{7D4E555C-2A09-4510-A532-A3E607326CFA}" srcOrd="0" destOrd="0" presId="urn:microsoft.com/office/officeart/2005/8/layout/vList2"/>
    <dgm:cxn modelId="{53E90575-324C-47AF-9109-E04EAA8F5BF4}" type="presParOf" srcId="{723D0D76-F6EA-45AF-8680-DCF9441B8266}" destId="{98E3F487-1427-426E-A7A2-E76AA6AE8E4B}" srcOrd="1" destOrd="0" presId="urn:microsoft.com/office/officeart/2005/8/layout/vList2"/>
    <dgm:cxn modelId="{5CADDB09-3846-4027-AA5E-E2488D84B98E}" type="presParOf" srcId="{723D0D76-F6EA-45AF-8680-DCF9441B8266}" destId="{AD16FD41-1A75-4771-9BB5-E2C51F1C4D36}" srcOrd="2" destOrd="0" presId="urn:microsoft.com/office/officeart/2005/8/layout/vList2"/>
    <dgm:cxn modelId="{B7B2A602-9BDA-46CE-9206-702B107F370C}" type="presParOf" srcId="{723D0D76-F6EA-45AF-8680-DCF9441B8266}" destId="{FEA80EE9-E98A-4FE1-912D-F41A845AC18B}" srcOrd="3" destOrd="0" presId="urn:microsoft.com/office/officeart/2005/8/layout/vList2"/>
    <dgm:cxn modelId="{112FAC01-C35F-4582-9C4D-0ADCB2D05E94}" type="presParOf" srcId="{723D0D76-F6EA-45AF-8680-DCF9441B8266}" destId="{7AE47AF8-D47E-4D5C-81BB-B36F7A4026B9}" srcOrd="4" destOrd="0" presId="urn:microsoft.com/office/officeart/2005/8/layout/vList2"/>
    <dgm:cxn modelId="{4F813AD5-73D0-4375-92B9-B875C5C1321C}" type="presParOf" srcId="{723D0D76-F6EA-45AF-8680-DCF9441B8266}" destId="{704AE420-0142-454C-9F7C-6E8EAFF3D561}" srcOrd="5" destOrd="0" presId="urn:microsoft.com/office/officeart/2005/8/layout/vList2"/>
    <dgm:cxn modelId="{567EC7C1-5AB3-4205-831D-A57702AAACE6}" type="presParOf" srcId="{723D0D76-F6EA-45AF-8680-DCF9441B8266}" destId="{5D004B37-C7CA-405C-B456-4F1E7B22D5B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C1B368-BF13-40AE-B802-4EF11925D51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0737FE-29F9-48B9-9636-72C610FC9A70}">
      <dgm:prSet/>
      <dgm:spPr/>
      <dgm:t>
        <a:bodyPr/>
        <a:lstStyle/>
        <a:p>
          <a:r>
            <a:rPr lang="en-US"/>
            <a:t>Material Granular = Material bersifat diskrit</a:t>
          </a:r>
        </a:p>
      </dgm:t>
    </dgm:pt>
    <dgm:pt modelId="{70D2D89E-AC92-452C-8B1B-AE40581FDB92}" type="parTrans" cxnId="{9DC0B5C5-8291-4BBE-A978-9481438A6DC9}">
      <dgm:prSet/>
      <dgm:spPr/>
      <dgm:t>
        <a:bodyPr/>
        <a:lstStyle/>
        <a:p>
          <a:endParaRPr lang="en-US"/>
        </a:p>
      </dgm:t>
    </dgm:pt>
    <dgm:pt modelId="{57E82291-5BC5-4B89-814D-FA67C18EA65E}" type="sibTrans" cxnId="{9DC0B5C5-8291-4BBE-A978-9481438A6DC9}">
      <dgm:prSet/>
      <dgm:spPr/>
      <dgm:t>
        <a:bodyPr/>
        <a:lstStyle/>
        <a:p>
          <a:endParaRPr lang="en-US"/>
        </a:p>
      </dgm:t>
    </dgm:pt>
    <dgm:pt modelId="{F2095963-7FFF-4EE9-86A1-141B9FDA57C1}">
      <dgm:prSet/>
      <dgm:spPr/>
      <dgm:t>
        <a:bodyPr/>
        <a:lstStyle/>
        <a:p>
          <a:r>
            <a:rPr lang="en-US"/>
            <a:t>Merupakan material yang terdiri dari banyak butiran</a:t>
          </a:r>
        </a:p>
      </dgm:t>
    </dgm:pt>
    <dgm:pt modelId="{C9C8A7E6-FA4B-4F58-99E7-952184857D49}" type="parTrans" cxnId="{E025D389-F0DE-4E5C-8151-F00BA33B36D5}">
      <dgm:prSet/>
      <dgm:spPr/>
      <dgm:t>
        <a:bodyPr/>
        <a:lstStyle/>
        <a:p>
          <a:endParaRPr lang="en-US"/>
        </a:p>
      </dgm:t>
    </dgm:pt>
    <dgm:pt modelId="{A5E9FFBC-2491-4B61-A8A2-6A1D968ADC4E}" type="sibTrans" cxnId="{E025D389-F0DE-4E5C-8151-F00BA33B36D5}">
      <dgm:prSet/>
      <dgm:spPr/>
      <dgm:t>
        <a:bodyPr/>
        <a:lstStyle/>
        <a:p>
          <a:endParaRPr lang="en-US"/>
        </a:p>
      </dgm:t>
    </dgm:pt>
    <dgm:pt modelId="{45FBFD7C-AFBD-4602-9CFD-A0CF20EF6E04}">
      <dgm:prSet/>
      <dgm:spPr/>
      <dgm:t>
        <a:bodyPr/>
        <a:lstStyle/>
        <a:p>
          <a:r>
            <a:rPr lang="en-US"/>
            <a:t>Perlu perhatian khusus agar dapat mendeskripsikan karakter dari suatu material granular</a:t>
          </a:r>
        </a:p>
      </dgm:t>
    </dgm:pt>
    <dgm:pt modelId="{4082A1A2-10FE-43CE-B9A8-0C7F0FEDA5D0}" type="parTrans" cxnId="{86142E24-5DDF-45E6-A628-63949CFB1132}">
      <dgm:prSet/>
      <dgm:spPr/>
      <dgm:t>
        <a:bodyPr/>
        <a:lstStyle/>
        <a:p>
          <a:endParaRPr lang="en-US"/>
        </a:p>
      </dgm:t>
    </dgm:pt>
    <dgm:pt modelId="{57668B9F-15FA-4E3C-A132-F41032CD545F}" type="sibTrans" cxnId="{86142E24-5DDF-45E6-A628-63949CFB1132}">
      <dgm:prSet/>
      <dgm:spPr/>
      <dgm:t>
        <a:bodyPr/>
        <a:lstStyle/>
        <a:p>
          <a:endParaRPr lang="en-US"/>
        </a:p>
      </dgm:t>
    </dgm:pt>
    <dgm:pt modelId="{0DE0D4BA-27E0-4890-9DF5-ED5F8F7D1A40}">
      <dgm:prSet/>
      <dgm:spPr/>
      <dgm:t>
        <a:bodyPr/>
        <a:lstStyle/>
        <a:p>
          <a:r>
            <a:rPr lang="en-US"/>
            <a:t>Penggunaan pasir sebagai salah satu media granular</a:t>
          </a:r>
        </a:p>
      </dgm:t>
    </dgm:pt>
    <dgm:pt modelId="{4F5C51BA-0C2C-4935-A952-202EDB29DD8D}" type="parTrans" cxnId="{62F9344A-70C0-4E82-BF85-25A0145DBE99}">
      <dgm:prSet/>
      <dgm:spPr/>
      <dgm:t>
        <a:bodyPr/>
        <a:lstStyle/>
        <a:p>
          <a:endParaRPr lang="en-US"/>
        </a:p>
      </dgm:t>
    </dgm:pt>
    <dgm:pt modelId="{4389070F-784F-49BF-B6ED-C70EBE061809}" type="sibTrans" cxnId="{62F9344A-70C0-4E82-BF85-25A0145DBE99}">
      <dgm:prSet/>
      <dgm:spPr/>
      <dgm:t>
        <a:bodyPr/>
        <a:lstStyle/>
        <a:p>
          <a:endParaRPr lang="en-US"/>
        </a:p>
      </dgm:t>
    </dgm:pt>
    <dgm:pt modelId="{AB8773D1-5080-4578-AF44-1ED8CF077CA4}" type="pres">
      <dgm:prSet presAssocID="{2CC1B368-BF13-40AE-B802-4EF11925D512}" presName="diagram" presStyleCnt="0">
        <dgm:presLayoutVars>
          <dgm:dir/>
          <dgm:resizeHandles val="exact"/>
        </dgm:presLayoutVars>
      </dgm:prSet>
      <dgm:spPr/>
    </dgm:pt>
    <dgm:pt modelId="{EC52AF09-F958-4AD0-92EE-DEE24814AC0B}" type="pres">
      <dgm:prSet presAssocID="{BD0737FE-29F9-48B9-9636-72C610FC9A70}" presName="node" presStyleLbl="node1" presStyleIdx="0" presStyleCnt="4">
        <dgm:presLayoutVars>
          <dgm:bulletEnabled val="1"/>
        </dgm:presLayoutVars>
      </dgm:prSet>
      <dgm:spPr/>
    </dgm:pt>
    <dgm:pt modelId="{667F0E25-FA77-4428-884D-6DFBA5179A93}" type="pres">
      <dgm:prSet presAssocID="{57E82291-5BC5-4B89-814D-FA67C18EA65E}" presName="sibTrans" presStyleLbl="sibTrans2D1" presStyleIdx="0" presStyleCnt="3"/>
      <dgm:spPr/>
    </dgm:pt>
    <dgm:pt modelId="{90CD32CB-8D47-4081-B5C7-20C2C73FD496}" type="pres">
      <dgm:prSet presAssocID="{57E82291-5BC5-4B89-814D-FA67C18EA65E}" presName="connectorText" presStyleLbl="sibTrans2D1" presStyleIdx="0" presStyleCnt="3"/>
      <dgm:spPr/>
    </dgm:pt>
    <dgm:pt modelId="{C403127A-1244-42EE-8DD0-1C9D0C2E8361}" type="pres">
      <dgm:prSet presAssocID="{F2095963-7FFF-4EE9-86A1-141B9FDA57C1}" presName="node" presStyleLbl="node1" presStyleIdx="1" presStyleCnt="4">
        <dgm:presLayoutVars>
          <dgm:bulletEnabled val="1"/>
        </dgm:presLayoutVars>
      </dgm:prSet>
      <dgm:spPr/>
    </dgm:pt>
    <dgm:pt modelId="{78773B6F-F3A0-422A-AAD9-3048466F8F91}" type="pres">
      <dgm:prSet presAssocID="{A5E9FFBC-2491-4B61-A8A2-6A1D968ADC4E}" presName="sibTrans" presStyleLbl="sibTrans2D1" presStyleIdx="1" presStyleCnt="3"/>
      <dgm:spPr/>
    </dgm:pt>
    <dgm:pt modelId="{E291C1AD-9D27-4557-BFBA-2EC07D551D6C}" type="pres">
      <dgm:prSet presAssocID="{A5E9FFBC-2491-4B61-A8A2-6A1D968ADC4E}" presName="connectorText" presStyleLbl="sibTrans2D1" presStyleIdx="1" presStyleCnt="3"/>
      <dgm:spPr/>
    </dgm:pt>
    <dgm:pt modelId="{78931E67-17C9-48AF-A43A-5A4D90C70409}" type="pres">
      <dgm:prSet presAssocID="{45FBFD7C-AFBD-4602-9CFD-A0CF20EF6E04}" presName="node" presStyleLbl="node1" presStyleIdx="2" presStyleCnt="4">
        <dgm:presLayoutVars>
          <dgm:bulletEnabled val="1"/>
        </dgm:presLayoutVars>
      </dgm:prSet>
      <dgm:spPr/>
    </dgm:pt>
    <dgm:pt modelId="{73E81BC8-B828-466E-B296-E7827E547D32}" type="pres">
      <dgm:prSet presAssocID="{57668B9F-15FA-4E3C-A132-F41032CD545F}" presName="sibTrans" presStyleLbl="sibTrans2D1" presStyleIdx="2" presStyleCnt="3"/>
      <dgm:spPr/>
    </dgm:pt>
    <dgm:pt modelId="{B52CEEB9-05B1-4CF0-AA64-181E8B9BD06A}" type="pres">
      <dgm:prSet presAssocID="{57668B9F-15FA-4E3C-A132-F41032CD545F}" presName="connectorText" presStyleLbl="sibTrans2D1" presStyleIdx="2" presStyleCnt="3"/>
      <dgm:spPr/>
    </dgm:pt>
    <dgm:pt modelId="{A37C06FD-ACEC-4E86-BF72-600CE51B8436}" type="pres">
      <dgm:prSet presAssocID="{0DE0D4BA-27E0-4890-9DF5-ED5F8F7D1A40}" presName="node" presStyleLbl="node1" presStyleIdx="3" presStyleCnt="4">
        <dgm:presLayoutVars>
          <dgm:bulletEnabled val="1"/>
        </dgm:presLayoutVars>
      </dgm:prSet>
      <dgm:spPr/>
    </dgm:pt>
  </dgm:ptLst>
  <dgm:cxnLst>
    <dgm:cxn modelId="{29CE5105-9D90-4F68-AFB1-F95D9EC55278}" type="presOf" srcId="{A5E9FFBC-2491-4B61-A8A2-6A1D968ADC4E}" destId="{E291C1AD-9D27-4557-BFBA-2EC07D551D6C}" srcOrd="1" destOrd="0" presId="urn:microsoft.com/office/officeart/2005/8/layout/process5"/>
    <dgm:cxn modelId="{79557007-E7BD-4164-81C8-A3028284DF5A}" type="presOf" srcId="{BD0737FE-29F9-48B9-9636-72C610FC9A70}" destId="{EC52AF09-F958-4AD0-92EE-DEE24814AC0B}" srcOrd="0" destOrd="0" presId="urn:microsoft.com/office/officeart/2005/8/layout/process5"/>
    <dgm:cxn modelId="{86142E24-5DDF-45E6-A628-63949CFB1132}" srcId="{2CC1B368-BF13-40AE-B802-4EF11925D512}" destId="{45FBFD7C-AFBD-4602-9CFD-A0CF20EF6E04}" srcOrd="2" destOrd="0" parTransId="{4082A1A2-10FE-43CE-B9A8-0C7F0FEDA5D0}" sibTransId="{57668B9F-15FA-4E3C-A132-F41032CD545F}"/>
    <dgm:cxn modelId="{A89A8736-7B65-4AA0-BAE9-9480D97230A3}" type="presOf" srcId="{57E82291-5BC5-4B89-814D-FA67C18EA65E}" destId="{667F0E25-FA77-4428-884D-6DFBA5179A93}" srcOrd="0" destOrd="0" presId="urn:microsoft.com/office/officeart/2005/8/layout/process5"/>
    <dgm:cxn modelId="{A1FC8147-11C1-4982-833B-BC2071CBBF44}" type="presOf" srcId="{57668B9F-15FA-4E3C-A132-F41032CD545F}" destId="{B52CEEB9-05B1-4CF0-AA64-181E8B9BD06A}" srcOrd="1" destOrd="0" presId="urn:microsoft.com/office/officeart/2005/8/layout/process5"/>
    <dgm:cxn modelId="{62F9344A-70C0-4E82-BF85-25A0145DBE99}" srcId="{2CC1B368-BF13-40AE-B802-4EF11925D512}" destId="{0DE0D4BA-27E0-4890-9DF5-ED5F8F7D1A40}" srcOrd="3" destOrd="0" parTransId="{4F5C51BA-0C2C-4935-A952-202EDB29DD8D}" sibTransId="{4389070F-784F-49BF-B6ED-C70EBE061809}"/>
    <dgm:cxn modelId="{33AF8976-B828-4D12-A959-5B83548A4310}" type="presOf" srcId="{F2095963-7FFF-4EE9-86A1-141B9FDA57C1}" destId="{C403127A-1244-42EE-8DD0-1C9D0C2E8361}" srcOrd="0" destOrd="0" presId="urn:microsoft.com/office/officeart/2005/8/layout/process5"/>
    <dgm:cxn modelId="{0A0C007B-BB89-449B-BA89-4A7697F9001D}" type="presOf" srcId="{A5E9FFBC-2491-4B61-A8A2-6A1D968ADC4E}" destId="{78773B6F-F3A0-422A-AAD9-3048466F8F91}" srcOrd="0" destOrd="0" presId="urn:microsoft.com/office/officeart/2005/8/layout/process5"/>
    <dgm:cxn modelId="{7576AB89-C1CD-44DA-82BC-D2A77228B8C5}" type="presOf" srcId="{0DE0D4BA-27E0-4890-9DF5-ED5F8F7D1A40}" destId="{A37C06FD-ACEC-4E86-BF72-600CE51B8436}" srcOrd="0" destOrd="0" presId="urn:microsoft.com/office/officeart/2005/8/layout/process5"/>
    <dgm:cxn modelId="{E025D389-F0DE-4E5C-8151-F00BA33B36D5}" srcId="{2CC1B368-BF13-40AE-B802-4EF11925D512}" destId="{F2095963-7FFF-4EE9-86A1-141B9FDA57C1}" srcOrd="1" destOrd="0" parTransId="{C9C8A7E6-FA4B-4F58-99E7-952184857D49}" sibTransId="{A5E9FFBC-2491-4B61-A8A2-6A1D968ADC4E}"/>
    <dgm:cxn modelId="{570125B7-8665-4A6D-B66A-794EB9226C68}" type="presOf" srcId="{57668B9F-15FA-4E3C-A132-F41032CD545F}" destId="{73E81BC8-B828-466E-B296-E7827E547D32}" srcOrd="0" destOrd="0" presId="urn:microsoft.com/office/officeart/2005/8/layout/process5"/>
    <dgm:cxn modelId="{9DC0B5C5-8291-4BBE-A978-9481438A6DC9}" srcId="{2CC1B368-BF13-40AE-B802-4EF11925D512}" destId="{BD0737FE-29F9-48B9-9636-72C610FC9A70}" srcOrd="0" destOrd="0" parTransId="{70D2D89E-AC92-452C-8B1B-AE40581FDB92}" sibTransId="{57E82291-5BC5-4B89-814D-FA67C18EA65E}"/>
    <dgm:cxn modelId="{3B94BCE1-67A5-4453-8AB5-8F33D97E344D}" type="presOf" srcId="{2CC1B368-BF13-40AE-B802-4EF11925D512}" destId="{AB8773D1-5080-4578-AF44-1ED8CF077CA4}" srcOrd="0" destOrd="0" presId="urn:microsoft.com/office/officeart/2005/8/layout/process5"/>
    <dgm:cxn modelId="{7786FFE4-43AB-4B13-909E-F02BDB65BC76}" type="presOf" srcId="{45FBFD7C-AFBD-4602-9CFD-A0CF20EF6E04}" destId="{78931E67-17C9-48AF-A43A-5A4D90C70409}" srcOrd="0" destOrd="0" presId="urn:microsoft.com/office/officeart/2005/8/layout/process5"/>
    <dgm:cxn modelId="{226CECF5-FDF6-4563-92BF-C00D38603787}" type="presOf" srcId="{57E82291-5BC5-4B89-814D-FA67C18EA65E}" destId="{90CD32CB-8D47-4081-B5C7-20C2C73FD496}" srcOrd="1" destOrd="0" presId="urn:microsoft.com/office/officeart/2005/8/layout/process5"/>
    <dgm:cxn modelId="{867F18A8-0829-4E36-B76C-3DD504779F82}" type="presParOf" srcId="{AB8773D1-5080-4578-AF44-1ED8CF077CA4}" destId="{EC52AF09-F958-4AD0-92EE-DEE24814AC0B}" srcOrd="0" destOrd="0" presId="urn:microsoft.com/office/officeart/2005/8/layout/process5"/>
    <dgm:cxn modelId="{61CD2187-D672-4688-9E4B-9EFD1229695B}" type="presParOf" srcId="{AB8773D1-5080-4578-AF44-1ED8CF077CA4}" destId="{667F0E25-FA77-4428-884D-6DFBA5179A93}" srcOrd="1" destOrd="0" presId="urn:microsoft.com/office/officeart/2005/8/layout/process5"/>
    <dgm:cxn modelId="{F487EBF3-F94A-44CE-9834-AF866B764C42}" type="presParOf" srcId="{667F0E25-FA77-4428-884D-6DFBA5179A93}" destId="{90CD32CB-8D47-4081-B5C7-20C2C73FD496}" srcOrd="0" destOrd="0" presId="urn:microsoft.com/office/officeart/2005/8/layout/process5"/>
    <dgm:cxn modelId="{09304C6D-634C-4F80-A5E5-19B40A33FDBD}" type="presParOf" srcId="{AB8773D1-5080-4578-AF44-1ED8CF077CA4}" destId="{C403127A-1244-42EE-8DD0-1C9D0C2E8361}" srcOrd="2" destOrd="0" presId="urn:microsoft.com/office/officeart/2005/8/layout/process5"/>
    <dgm:cxn modelId="{18283466-4120-4E18-AC3E-04CCFD130DE4}" type="presParOf" srcId="{AB8773D1-5080-4578-AF44-1ED8CF077CA4}" destId="{78773B6F-F3A0-422A-AAD9-3048466F8F91}" srcOrd="3" destOrd="0" presId="urn:microsoft.com/office/officeart/2005/8/layout/process5"/>
    <dgm:cxn modelId="{C90E9D02-5945-435D-9E11-C4547FDCF6DB}" type="presParOf" srcId="{78773B6F-F3A0-422A-AAD9-3048466F8F91}" destId="{E291C1AD-9D27-4557-BFBA-2EC07D551D6C}" srcOrd="0" destOrd="0" presId="urn:microsoft.com/office/officeart/2005/8/layout/process5"/>
    <dgm:cxn modelId="{830487AD-AD89-4A46-9A90-5F8C742F8F60}" type="presParOf" srcId="{AB8773D1-5080-4578-AF44-1ED8CF077CA4}" destId="{78931E67-17C9-48AF-A43A-5A4D90C70409}" srcOrd="4" destOrd="0" presId="urn:microsoft.com/office/officeart/2005/8/layout/process5"/>
    <dgm:cxn modelId="{8370495C-AF2D-4EDF-82C5-E04A8717E39F}" type="presParOf" srcId="{AB8773D1-5080-4578-AF44-1ED8CF077CA4}" destId="{73E81BC8-B828-466E-B296-E7827E547D32}" srcOrd="5" destOrd="0" presId="urn:microsoft.com/office/officeart/2005/8/layout/process5"/>
    <dgm:cxn modelId="{0F1F57CD-B587-46B0-9660-E93D0929158B}" type="presParOf" srcId="{73E81BC8-B828-466E-B296-E7827E547D32}" destId="{B52CEEB9-05B1-4CF0-AA64-181E8B9BD06A}" srcOrd="0" destOrd="0" presId="urn:microsoft.com/office/officeart/2005/8/layout/process5"/>
    <dgm:cxn modelId="{7B35F184-8452-41DE-B9DB-6631AB70DD42}" type="presParOf" srcId="{AB8773D1-5080-4578-AF44-1ED8CF077CA4}" destId="{A37C06FD-ACEC-4E86-BF72-600CE51B843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0DA02-B674-4F9D-BFDB-9B9BCDF35FD4}">
      <dgm:prSet/>
      <dgm:spPr/>
      <dgm:t>
        <a:bodyPr/>
        <a:lstStyle/>
        <a:p>
          <a:r>
            <a:rPr lang="en-US" dirty="0"/>
            <a:t>Batasan </a:t>
          </a:r>
          <a:r>
            <a:rPr lang="en-US" dirty="0" err="1"/>
            <a:t>Masalah</a:t>
          </a:r>
          <a:endParaRPr lang="en-US" dirty="0"/>
        </a:p>
      </dgm:t>
    </dgm:pt>
    <dgm:pt modelId="{9583D2D8-E063-4FD6-A783-8AA21327C382}" type="parTrans" cxnId="{48C944A7-144A-4138-8D75-78371EE11D2D}">
      <dgm:prSet/>
      <dgm:spPr/>
      <dgm:t>
        <a:bodyPr/>
        <a:lstStyle/>
        <a:p>
          <a:endParaRPr lang="en-US"/>
        </a:p>
      </dgm:t>
    </dgm:pt>
    <dgm:pt modelId="{ABB66B25-A06C-4E20-A1EA-708FACEA09D3}" type="sibTrans" cxnId="{48C944A7-144A-4138-8D75-78371EE11D2D}">
      <dgm:prSet/>
      <dgm:spPr/>
      <dgm:t>
        <a:bodyPr/>
        <a:lstStyle/>
        <a:p>
          <a:endParaRPr lang="en-US"/>
        </a:p>
      </dgm:t>
    </dgm:pt>
    <dgm:pt modelId="{7E6D205F-8CF5-4796-8249-19E82E187192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Material granular yang digunakan berupa pasir dengan tiga sampel berbeda</a:t>
          </a:r>
          <a:endParaRPr lang="en-US" dirty="0"/>
        </a:p>
      </dgm:t>
    </dgm:pt>
    <dgm:pt modelId="{DED94BCB-B3CB-48CC-8956-5A6FC88CEE77}" type="parTrans" cxnId="{3F766A97-8ED1-4CD3-AF8D-5E2EAFF13751}">
      <dgm:prSet/>
      <dgm:spPr/>
      <dgm:t>
        <a:bodyPr/>
        <a:lstStyle/>
        <a:p>
          <a:endParaRPr lang="en-US"/>
        </a:p>
      </dgm:t>
    </dgm:pt>
    <dgm:pt modelId="{C60B57AC-F091-4023-807A-7F2E09A217E5}" type="sibTrans" cxnId="{3F766A97-8ED1-4CD3-AF8D-5E2EAFF1375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3E487C6-3B7B-48E9-A00A-60DA2A4F5017}">
          <dgm:prSet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id-ID" dirty="0"/>
                <a:t>Suhu yang digunakan untuk mengeringkan pasir antara lain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200℃</m:t>
                  </m:r>
                </m:oMath>
              </a14:m>
              <a:r>
                <a:rPr lang="id-ID" dirty="0"/>
                <a:t>,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150℃</m:t>
                  </m:r>
                </m:oMath>
              </a14:m>
              <a:r>
                <a:rPr lang="id-ID" dirty="0"/>
                <a:t>, dan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100℃</m:t>
                  </m:r>
                </m:oMath>
              </a14:m>
              <a:endParaRPr lang="en-US" dirty="0"/>
            </a:p>
          </dgm:t>
        </dgm:pt>
      </mc:Choice>
      <mc:Fallback xmlns="">
        <dgm:pt modelId="{73E487C6-3B7B-48E9-A00A-60DA2A4F5017}">
          <dgm:prSet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id-ID" dirty="0"/>
                <a:t>Suhu yang digunakan untuk mengeringkan pasir antara lain </a:t>
              </a:r>
              <a:r>
                <a:rPr lang="id-ID" i="0"/>
                <a:t>200℃</a:t>
              </a:r>
              <a:r>
                <a:rPr lang="id-ID" dirty="0"/>
                <a:t>, </a:t>
              </a:r>
              <a:r>
                <a:rPr lang="id-ID" i="0"/>
                <a:t>150℃</a:t>
              </a:r>
              <a:r>
                <a:rPr lang="id-ID" dirty="0"/>
                <a:t>, dan </a:t>
              </a:r>
              <a:r>
                <a:rPr lang="id-ID" i="0"/>
                <a:t>100℃</a:t>
              </a:r>
              <a:endParaRPr lang="en-US" dirty="0"/>
            </a:p>
          </dgm:t>
        </dgm:pt>
      </mc:Fallback>
    </mc:AlternateContent>
    <dgm:pt modelId="{3AD8D90C-D242-48F1-A0FD-2BD3C8FCF7C9}" type="parTrans" cxnId="{B14F6217-B8D7-4461-B90E-1DB296C1C063}">
      <dgm:prSet/>
      <dgm:spPr/>
      <dgm:t>
        <a:bodyPr/>
        <a:lstStyle/>
        <a:p>
          <a:endParaRPr lang="en-US"/>
        </a:p>
      </dgm:t>
    </dgm:pt>
    <dgm:pt modelId="{B2B6F5C4-2CF8-4206-B9CB-E17A90FE96CC}" type="sibTrans" cxnId="{B14F6217-B8D7-4461-B90E-1DB296C1C063}">
      <dgm:prSet/>
      <dgm:spPr/>
      <dgm:t>
        <a:bodyPr/>
        <a:lstStyle/>
        <a:p>
          <a:endParaRPr lang="en-US"/>
        </a:p>
      </dgm:t>
    </dgm:pt>
    <dgm:pt modelId="{D995A98A-B873-42C6-825E-95242C571813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Pengeringan pasir dilakukan menggunakan oven dengan memancarkan panas hanya dari atas sebagai representasi pemanasan dari sinar matahari</a:t>
          </a:r>
          <a:endParaRPr lang="en-US" dirty="0"/>
        </a:p>
      </dgm:t>
    </dgm:pt>
    <dgm:pt modelId="{446203BA-6487-4067-AF63-333E8C6B03AE}" type="parTrans" cxnId="{B873A326-769A-405A-ACCB-3756F5E5ACF6}">
      <dgm:prSet/>
      <dgm:spPr/>
      <dgm:t>
        <a:bodyPr/>
        <a:lstStyle/>
        <a:p>
          <a:endParaRPr lang="en-US"/>
        </a:p>
      </dgm:t>
    </dgm:pt>
    <dgm:pt modelId="{82324308-4BF3-4E69-BF6B-896E78344701}" type="sibTrans" cxnId="{B873A326-769A-405A-ACCB-3756F5E5ACF6}">
      <dgm:prSet/>
      <dgm:spPr/>
      <dgm:t>
        <a:bodyPr/>
        <a:lstStyle/>
        <a:p>
          <a:endParaRPr lang="en-US"/>
        </a:p>
      </dgm:t>
    </dgm:pt>
    <dgm:pt modelId="{576FFE0D-4DDD-4770-83C9-010A4A5B8568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Pengambilan citra dilakukan dalam kondisi ruang gelap dan menggunakan penerangan berupa </a:t>
          </a:r>
          <a:r>
            <a:rPr lang="id-ID" i="1" dirty="0"/>
            <a:t>flash</a:t>
          </a:r>
          <a:r>
            <a:rPr lang="id-ID" dirty="0"/>
            <a:t> dari gawai yang digunakan</a:t>
          </a:r>
          <a:endParaRPr lang="en-US" dirty="0"/>
        </a:p>
      </dgm:t>
    </dgm:pt>
    <dgm:pt modelId="{A89BCAD0-B405-4C26-BFD1-19FF07C36F05}" type="parTrans" cxnId="{FC55F400-5195-46EF-883C-E21070E69C6E}">
      <dgm:prSet/>
      <dgm:spPr/>
      <dgm:t>
        <a:bodyPr/>
        <a:lstStyle/>
        <a:p>
          <a:endParaRPr lang="en-US"/>
        </a:p>
      </dgm:t>
    </dgm:pt>
    <dgm:pt modelId="{ABC1A8F2-2442-4E76-8A10-EBB947765E68}" type="sibTrans" cxnId="{FC55F400-5195-46EF-883C-E21070E69C6E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AC27591-AD6A-413F-B53E-7B2FB8B41083}" type="pres">
      <dgm:prSet presAssocID="{D1A8BE0F-63C2-41F3-A47D-1C685CA5C6DB}" presName="OneNode_1" presStyleLbl="node1" presStyleIdx="0" presStyleCnt="1" custScaleY="170704">
        <dgm:presLayoutVars>
          <dgm:bulletEnabled val="1"/>
        </dgm:presLayoutVars>
      </dgm:prSet>
      <dgm:spPr/>
    </dgm:pt>
  </dgm:ptLst>
  <dgm:cxnLst>
    <dgm:cxn modelId="{FC55F400-5195-46EF-883C-E21070E69C6E}" srcId="{F490DA02-B674-4F9D-BFDB-9B9BCDF35FD4}" destId="{576FFE0D-4DDD-4770-83C9-010A4A5B8568}" srcOrd="3" destOrd="0" parTransId="{A89BCAD0-B405-4C26-BFD1-19FF07C36F05}" sibTransId="{ABC1A8F2-2442-4E76-8A10-EBB947765E68}"/>
    <dgm:cxn modelId="{36155B14-1876-4AFF-A402-509A585E6CB2}" type="presOf" srcId="{576FFE0D-4DDD-4770-83C9-010A4A5B8568}" destId="{9AC27591-AD6A-413F-B53E-7B2FB8B41083}" srcOrd="0" destOrd="4" presId="urn:microsoft.com/office/officeart/2005/8/layout/vProcess5"/>
    <dgm:cxn modelId="{B14F6217-B8D7-4461-B90E-1DB296C1C063}" srcId="{F490DA02-B674-4F9D-BFDB-9B9BCDF35FD4}" destId="{73E487C6-3B7B-48E9-A00A-60DA2A4F5017}" srcOrd="1" destOrd="0" parTransId="{3AD8D90C-D242-48F1-A0FD-2BD3C8FCF7C9}" sibTransId="{B2B6F5C4-2CF8-4206-B9CB-E17A90FE96CC}"/>
    <dgm:cxn modelId="{B873A326-769A-405A-ACCB-3756F5E5ACF6}" srcId="{F490DA02-B674-4F9D-BFDB-9B9BCDF35FD4}" destId="{D995A98A-B873-42C6-825E-95242C571813}" srcOrd="2" destOrd="0" parTransId="{446203BA-6487-4067-AF63-333E8C6B03AE}" sibTransId="{82324308-4BF3-4E69-BF6B-896E78344701}"/>
    <dgm:cxn modelId="{FE3E3766-7133-472E-A055-5DEE975AABBA}" type="presOf" srcId="{F490DA02-B674-4F9D-BFDB-9B9BCDF35FD4}" destId="{9AC27591-AD6A-413F-B53E-7B2FB8B41083}" srcOrd="0" destOrd="0" presId="urn:microsoft.com/office/officeart/2005/8/layout/vProcess5"/>
    <dgm:cxn modelId="{2E580252-DFFA-4DE9-8222-7D5F63A22AC0}" type="presOf" srcId="{D995A98A-B873-42C6-825E-95242C571813}" destId="{9AC27591-AD6A-413F-B53E-7B2FB8B41083}" srcOrd="0" destOrd="3" presId="urn:microsoft.com/office/officeart/2005/8/layout/vProcess5"/>
    <dgm:cxn modelId="{3F766A97-8ED1-4CD3-AF8D-5E2EAFF13751}" srcId="{F490DA02-B674-4F9D-BFDB-9B9BCDF35FD4}" destId="{7E6D205F-8CF5-4796-8249-19E82E187192}" srcOrd="0" destOrd="0" parTransId="{DED94BCB-B3CB-48CC-8956-5A6FC88CEE77}" sibTransId="{C60B57AC-F091-4023-807A-7F2E09A217E5}"/>
    <dgm:cxn modelId="{88328AA3-A4D2-4C9D-9E6D-B8B54B7BB74E}" type="presOf" srcId="{73E487C6-3B7B-48E9-A00A-60DA2A4F5017}" destId="{9AC27591-AD6A-413F-B53E-7B2FB8B41083}" srcOrd="0" destOrd="2" presId="urn:microsoft.com/office/officeart/2005/8/layout/vProcess5"/>
    <dgm:cxn modelId="{48C944A7-144A-4138-8D75-78371EE11D2D}" srcId="{D1A8BE0F-63C2-41F3-A47D-1C685CA5C6DB}" destId="{F490DA02-B674-4F9D-BFDB-9B9BCDF35FD4}" srcOrd="0" destOrd="0" parTransId="{9583D2D8-E063-4FD6-A783-8AA21327C382}" sibTransId="{ABB66B25-A06C-4E20-A1EA-708FACEA09D3}"/>
    <dgm:cxn modelId="{07CF27C1-B395-42B9-9917-17C1033971A6}" type="presOf" srcId="{7E6D205F-8CF5-4796-8249-19E82E187192}" destId="{9AC27591-AD6A-413F-B53E-7B2FB8B41083}" srcOrd="0" destOrd="1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B213D8E-8C78-4B9F-9BD1-FE693A6C246E}" type="presParOf" srcId="{1BC25CAD-148B-440A-BA4A-5C0C0CC5FCE0}" destId="{9AC27591-AD6A-413F-B53E-7B2FB8B4108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0DA02-B674-4F9D-BFDB-9B9BCDF35FD4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583D2D8-E063-4FD6-A783-8AA21327C382}" type="parTrans" cxnId="{48C944A7-144A-4138-8D75-78371EE11D2D}">
      <dgm:prSet/>
      <dgm:spPr/>
      <dgm:t>
        <a:bodyPr/>
        <a:lstStyle/>
        <a:p>
          <a:endParaRPr lang="en-US"/>
        </a:p>
      </dgm:t>
    </dgm:pt>
    <dgm:pt modelId="{ABB66B25-A06C-4E20-A1EA-708FACEA09D3}" type="sibTrans" cxnId="{48C944A7-144A-4138-8D75-78371EE11D2D}">
      <dgm:prSet/>
      <dgm:spPr/>
      <dgm:t>
        <a:bodyPr/>
        <a:lstStyle/>
        <a:p>
          <a:endParaRPr lang="en-US"/>
        </a:p>
      </dgm:t>
    </dgm:pt>
    <dgm:pt modelId="{7E6D205F-8CF5-4796-8249-19E82E187192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ED94BCB-B3CB-48CC-8956-5A6FC88CEE77}" type="parTrans" cxnId="{3F766A97-8ED1-4CD3-AF8D-5E2EAFF13751}">
      <dgm:prSet/>
      <dgm:spPr/>
      <dgm:t>
        <a:bodyPr/>
        <a:lstStyle/>
        <a:p>
          <a:endParaRPr lang="en-US"/>
        </a:p>
      </dgm:t>
    </dgm:pt>
    <dgm:pt modelId="{C60B57AC-F091-4023-807A-7F2E09A217E5}" type="sibTrans" cxnId="{3F766A97-8ED1-4CD3-AF8D-5E2EAFF13751}">
      <dgm:prSet/>
      <dgm:spPr/>
      <dgm:t>
        <a:bodyPr/>
        <a:lstStyle/>
        <a:p>
          <a:endParaRPr lang="en-US"/>
        </a:p>
      </dgm:t>
    </dgm:pt>
    <dgm:pt modelId="{73E487C6-3B7B-48E9-A00A-60DA2A4F5017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AD8D90C-D242-48F1-A0FD-2BD3C8FCF7C9}" type="parTrans" cxnId="{B14F6217-B8D7-4461-B90E-1DB296C1C063}">
      <dgm:prSet/>
      <dgm:spPr/>
      <dgm:t>
        <a:bodyPr/>
        <a:lstStyle/>
        <a:p>
          <a:endParaRPr lang="en-US"/>
        </a:p>
      </dgm:t>
    </dgm:pt>
    <dgm:pt modelId="{B2B6F5C4-2CF8-4206-B9CB-E17A90FE96CC}" type="sibTrans" cxnId="{B14F6217-B8D7-4461-B90E-1DB296C1C063}">
      <dgm:prSet/>
      <dgm:spPr/>
      <dgm:t>
        <a:bodyPr/>
        <a:lstStyle/>
        <a:p>
          <a:endParaRPr lang="en-US"/>
        </a:p>
      </dgm:t>
    </dgm:pt>
    <dgm:pt modelId="{D995A98A-B873-42C6-825E-95242C57181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46203BA-6487-4067-AF63-333E8C6B03AE}" type="parTrans" cxnId="{B873A326-769A-405A-ACCB-3756F5E5ACF6}">
      <dgm:prSet/>
      <dgm:spPr/>
      <dgm:t>
        <a:bodyPr/>
        <a:lstStyle/>
        <a:p>
          <a:endParaRPr lang="en-US"/>
        </a:p>
      </dgm:t>
    </dgm:pt>
    <dgm:pt modelId="{82324308-4BF3-4E69-BF6B-896E78344701}" type="sibTrans" cxnId="{B873A326-769A-405A-ACCB-3756F5E5ACF6}">
      <dgm:prSet/>
      <dgm:spPr/>
      <dgm:t>
        <a:bodyPr/>
        <a:lstStyle/>
        <a:p>
          <a:endParaRPr lang="en-US"/>
        </a:p>
      </dgm:t>
    </dgm:pt>
    <dgm:pt modelId="{576FFE0D-4DDD-4770-83C9-010A4A5B856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89BCAD0-B405-4C26-BFD1-19FF07C36F05}" type="parTrans" cxnId="{FC55F400-5195-46EF-883C-E21070E69C6E}">
      <dgm:prSet/>
      <dgm:spPr/>
      <dgm:t>
        <a:bodyPr/>
        <a:lstStyle/>
        <a:p>
          <a:endParaRPr lang="en-US"/>
        </a:p>
      </dgm:t>
    </dgm:pt>
    <dgm:pt modelId="{ABC1A8F2-2442-4E76-8A10-EBB947765E68}" type="sibTrans" cxnId="{FC55F400-5195-46EF-883C-E21070E69C6E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AC27591-AD6A-413F-B53E-7B2FB8B41083}" type="pres">
      <dgm:prSet presAssocID="{D1A8BE0F-63C2-41F3-A47D-1C685CA5C6DB}" presName="OneNode_1" presStyleLbl="node1" presStyleIdx="0" presStyleCnt="1" custScaleY="170704">
        <dgm:presLayoutVars>
          <dgm:bulletEnabled val="1"/>
        </dgm:presLayoutVars>
      </dgm:prSet>
      <dgm:spPr/>
    </dgm:pt>
  </dgm:ptLst>
  <dgm:cxnLst>
    <dgm:cxn modelId="{FC55F400-5195-46EF-883C-E21070E69C6E}" srcId="{F490DA02-B674-4F9D-BFDB-9B9BCDF35FD4}" destId="{576FFE0D-4DDD-4770-83C9-010A4A5B8568}" srcOrd="3" destOrd="0" parTransId="{A89BCAD0-B405-4C26-BFD1-19FF07C36F05}" sibTransId="{ABC1A8F2-2442-4E76-8A10-EBB947765E68}"/>
    <dgm:cxn modelId="{36155B14-1876-4AFF-A402-509A585E6CB2}" type="presOf" srcId="{576FFE0D-4DDD-4770-83C9-010A4A5B8568}" destId="{9AC27591-AD6A-413F-B53E-7B2FB8B41083}" srcOrd="0" destOrd="4" presId="urn:microsoft.com/office/officeart/2005/8/layout/vProcess5"/>
    <dgm:cxn modelId="{B14F6217-B8D7-4461-B90E-1DB296C1C063}" srcId="{F490DA02-B674-4F9D-BFDB-9B9BCDF35FD4}" destId="{73E487C6-3B7B-48E9-A00A-60DA2A4F5017}" srcOrd="1" destOrd="0" parTransId="{3AD8D90C-D242-48F1-A0FD-2BD3C8FCF7C9}" sibTransId="{B2B6F5C4-2CF8-4206-B9CB-E17A90FE96CC}"/>
    <dgm:cxn modelId="{B873A326-769A-405A-ACCB-3756F5E5ACF6}" srcId="{F490DA02-B674-4F9D-BFDB-9B9BCDF35FD4}" destId="{D995A98A-B873-42C6-825E-95242C571813}" srcOrd="2" destOrd="0" parTransId="{446203BA-6487-4067-AF63-333E8C6B03AE}" sibTransId="{82324308-4BF3-4E69-BF6B-896E78344701}"/>
    <dgm:cxn modelId="{FE3E3766-7133-472E-A055-5DEE975AABBA}" type="presOf" srcId="{F490DA02-B674-4F9D-BFDB-9B9BCDF35FD4}" destId="{9AC27591-AD6A-413F-B53E-7B2FB8B41083}" srcOrd="0" destOrd="0" presId="urn:microsoft.com/office/officeart/2005/8/layout/vProcess5"/>
    <dgm:cxn modelId="{2E580252-DFFA-4DE9-8222-7D5F63A22AC0}" type="presOf" srcId="{D995A98A-B873-42C6-825E-95242C571813}" destId="{9AC27591-AD6A-413F-B53E-7B2FB8B41083}" srcOrd="0" destOrd="3" presId="urn:microsoft.com/office/officeart/2005/8/layout/vProcess5"/>
    <dgm:cxn modelId="{3F766A97-8ED1-4CD3-AF8D-5E2EAFF13751}" srcId="{F490DA02-B674-4F9D-BFDB-9B9BCDF35FD4}" destId="{7E6D205F-8CF5-4796-8249-19E82E187192}" srcOrd="0" destOrd="0" parTransId="{DED94BCB-B3CB-48CC-8956-5A6FC88CEE77}" sibTransId="{C60B57AC-F091-4023-807A-7F2E09A217E5}"/>
    <dgm:cxn modelId="{88328AA3-A4D2-4C9D-9E6D-B8B54B7BB74E}" type="presOf" srcId="{73E487C6-3B7B-48E9-A00A-60DA2A4F5017}" destId="{9AC27591-AD6A-413F-B53E-7B2FB8B41083}" srcOrd="0" destOrd="2" presId="urn:microsoft.com/office/officeart/2005/8/layout/vProcess5"/>
    <dgm:cxn modelId="{48C944A7-144A-4138-8D75-78371EE11D2D}" srcId="{D1A8BE0F-63C2-41F3-A47D-1C685CA5C6DB}" destId="{F490DA02-B674-4F9D-BFDB-9B9BCDF35FD4}" srcOrd="0" destOrd="0" parTransId="{9583D2D8-E063-4FD6-A783-8AA21327C382}" sibTransId="{ABB66B25-A06C-4E20-A1EA-708FACEA09D3}"/>
    <dgm:cxn modelId="{07CF27C1-B395-42B9-9917-17C1033971A6}" type="presOf" srcId="{7E6D205F-8CF5-4796-8249-19E82E187192}" destId="{9AC27591-AD6A-413F-B53E-7B2FB8B41083}" srcOrd="0" destOrd="1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B213D8E-8C78-4B9F-9BD1-FE693A6C246E}" type="presParOf" srcId="{1BC25CAD-148B-440A-BA4A-5C0C0CC5FCE0}" destId="{9AC27591-AD6A-413F-B53E-7B2FB8B4108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/>
      <dgm:spPr/>
      <dgm:t>
        <a:bodyPr/>
        <a:lstStyle/>
        <a:p>
          <a:pPr algn="l"/>
          <a:r>
            <a:rPr lang="en-US" dirty="0" err="1">
              <a:solidFill>
                <a:schemeClr val="bg1"/>
              </a:solidFill>
            </a:rPr>
            <a:t>Rumusan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Masalah</a:t>
          </a:r>
          <a:r>
            <a:rPr lang="en-US" dirty="0">
              <a:solidFill>
                <a:schemeClr val="bg1"/>
              </a:solidFill>
            </a:rPr>
            <a:t> </a:t>
          </a:r>
        </a:p>
        <a:p>
          <a:pPr algn="l"/>
          <a:r>
            <a:rPr lang="en-US" dirty="0">
              <a:solidFill>
                <a:schemeClr val="bg1"/>
              </a:solidFill>
            </a:rPr>
            <a:t>Bagaimana </a:t>
          </a:r>
          <a:r>
            <a:rPr lang="en-US" dirty="0" err="1">
              <a:solidFill>
                <a:schemeClr val="bg1"/>
              </a:solidFill>
            </a:rPr>
            <a:t>hubungan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antara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warna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pasir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kandungan</a:t>
          </a:r>
          <a:r>
            <a:rPr lang="en-US" dirty="0">
              <a:solidFill>
                <a:schemeClr val="bg1"/>
              </a:solidFill>
            </a:rPr>
            <a:t> air, dan </a:t>
          </a:r>
          <a:r>
            <a:rPr lang="en-US" dirty="0" err="1">
              <a:solidFill>
                <a:schemeClr val="bg1"/>
              </a:solidFill>
            </a:rPr>
            <a:t>kestabilan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dari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bangunan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pasir</a:t>
          </a:r>
          <a:endParaRPr lang="en-US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32AB726-A8AE-4C73-84EC-936EF528FA9B}" type="pres">
      <dgm:prSet presAssocID="{D1A8BE0F-63C2-41F3-A47D-1C685CA5C6DB}" presName="OneNode_1" presStyleLbl="node1" presStyleIdx="0" presStyleCnt="1" custScaleY="153127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2CE58BD4-F1D1-4AEC-9CB6-80BEE77EA945}" type="presOf" srcId="{A216E3F8-E559-4850-867B-1B56D0B62888}" destId="{932AB726-A8AE-4C73-84EC-936EF528FA9B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52D02CD-3BFA-46B3-9749-05E07B40FB4B}" type="presParOf" srcId="{1BC25CAD-148B-440A-BA4A-5C0C0CC5FCE0}" destId="{932AB726-A8AE-4C73-84EC-936EF528FA9B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BABE3A-A572-4A33-8E1A-7A8D00A7A2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C88B4D-ACB9-4079-97FB-19D97F1C4B8C}">
      <dgm:prSet/>
      <dgm:spPr/>
      <dgm:t>
        <a:bodyPr/>
        <a:lstStyle/>
        <a:p>
          <a:r>
            <a:rPr lang="id-ID"/>
            <a:t>Menentukan hubungan dan pengaruh warna pasir dengan kandungan air</a:t>
          </a:r>
          <a:endParaRPr lang="en-US" dirty="0"/>
        </a:p>
      </dgm:t>
    </dgm:pt>
    <dgm:pt modelId="{7B46507F-CFCB-4DD5-92DE-84CD7E4AC65D}" type="parTrans" cxnId="{E171A54C-3D89-4CE5-8D18-306571FB11EF}">
      <dgm:prSet/>
      <dgm:spPr/>
      <dgm:t>
        <a:bodyPr/>
        <a:lstStyle/>
        <a:p>
          <a:endParaRPr lang="en-US"/>
        </a:p>
      </dgm:t>
    </dgm:pt>
    <dgm:pt modelId="{CF7ECC42-2A44-447E-80F5-EE75789C9130}" type="sibTrans" cxnId="{E171A54C-3D89-4CE5-8D18-306571FB11EF}">
      <dgm:prSet/>
      <dgm:spPr/>
      <dgm:t>
        <a:bodyPr/>
        <a:lstStyle/>
        <a:p>
          <a:endParaRPr lang="en-US"/>
        </a:p>
      </dgm:t>
    </dgm:pt>
    <dgm:pt modelId="{4615B306-3B92-410D-A53B-335DEF3F72C2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kandungan air dengan kohesifitas butiran</a:t>
          </a:r>
          <a:endParaRPr lang="en-US"/>
        </a:p>
      </dgm:t>
    </dgm:pt>
    <dgm:pt modelId="{49A5FCD1-89EA-4AE3-BFA1-16625FD4A5C9}" type="parTrans" cxnId="{7BFDA749-340F-4339-A5B8-02015CDE46E9}">
      <dgm:prSet/>
      <dgm:spPr/>
      <dgm:t>
        <a:bodyPr/>
        <a:lstStyle/>
        <a:p>
          <a:endParaRPr lang="en-US"/>
        </a:p>
      </dgm:t>
    </dgm:pt>
    <dgm:pt modelId="{0308EC55-BB28-4296-8F96-A5AE68AF09E2}" type="sibTrans" cxnId="{7BFDA749-340F-4339-A5B8-02015CDE46E9}">
      <dgm:prSet/>
      <dgm:spPr/>
      <dgm:t>
        <a:bodyPr/>
        <a:lstStyle/>
        <a:p>
          <a:endParaRPr lang="en-US"/>
        </a:p>
      </dgm:t>
    </dgm:pt>
    <dgm:pt modelId="{80C361FC-078A-41CB-8553-856159BAE7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kohesifitas butiran dengan stabilitas bangunan pasir</a:t>
          </a:r>
          <a:endParaRPr lang="en-US"/>
        </a:p>
      </dgm:t>
    </dgm:pt>
    <dgm:pt modelId="{699ECEAD-2DDC-445D-B103-286A163B1779}" type="parTrans" cxnId="{3661B506-DC18-4F96-8A31-4B68A32CEF0A}">
      <dgm:prSet/>
      <dgm:spPr/>
      <dgm:t>
        <a:bodyPr/>
        <a:lstStyle/>
        <a:p>
          <a:endParaRPr lang="en-US"/>
        </a:p>
      </dgm:t>
    </dgm:pt>
    <dgm:pt modelId="{ECA22461-EBC8-4686-BA72-D4882FD03058}" type="sibTrans" cxnId="{3661B506-DC18-4F96-8A31-4B68A32CEF0A}">
      <dgm:prSet/>
      <dgm:spPr/>
      <dgm:t>
        <a:bodyPr/>
        <a:lstStyle/>
        <a:p>
          <a:endParaRPr lang="en-US"/>
        </a:p>
      </dgm:t>
    </dgm:pt>
    <dgm:pt modelId="{625EC7B9-9BC5-4606-9C2D-247B4B84269B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antara warna pasir dengan stabilitas bangunan pasir</a:t>
          </a:r>
          <a:endParaRPr lang="en-US"/>
        </a:p>
      </dgm:t>
    </dgm:pt>
    <dgm:pt modelId="{E16CDF4B-7421-4878-A389-2C0E80B1D775}" type="parTrans" cxnId="{85460304-FFD0-407B-B9A8-66ABCF2CB545}">
      <dgm:prSet/>
      <dgm:spPr/>
      <dgm:t>
        <a:bodyPr/>
        <a:lstStyle/>
        <a:p>
          <a:endParaRPr lang="en-US"/>
        </a:p>
      </dgm:t>
    </dgm:pt>
    <dgm:pt modelId="{842C2691-A40C-4CB6-9E72-893F972138F8}" type="sibTrans" cxnId="{85460304-FFD0-407B-B9A8-66ABCF2CB545}">
      <dgm:prSet/>
      <dgm:spPr/>
      <dgm:t>
        <a:bodyPr/>
        <a:lstStyle/>
        <a:p>
          <a:endParaRPr lang="en-US"/>
        </a:p>
      </dgm:t>
    </dgm:pt>
    <dgm:pt modelId="{C3C7F580-C203-43A4-81ED-2E4706D655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Fenomena mekanika apa yang terjadi seiring perubahan warna pasir terhadap stabilitas bangunan pasir</a:t>
          </a:r>
          <a:endParaRPr lang="en-US"/>
        </a:p>
      </dgm:t>
    </dgm:pt>
    <dgm:pt modelId="{976A9416-A091-48D5-89CC-CB4B6574389A}" type="parTrans" cxnId="{9287AA06-EF0B-4AED-BC2F-F88A89AA29A0}">
      <dgm:prSet/>
      <dgm:spPr/>
      <dgm:t>
        <a:bodyPr/>
        <a:lstStyle/>
        <a:p>
          <a:endParaRPr lang="en-US"/>
        </a:p>
      </dgm:t>
    </dgm:pt>
    <dgm:pt modelId="{A0DBCFE0-593E-4F12-8738-63526708734F}" type="sibTrans" cxnId="{9287AA06-EF0B-4AED-BC2F-F88A89AA29A0}">
      <dgm:prSet/>
      <dgm:spPr/>
      <dgm:t>
        <a:bodyPr/>
        <a:lstStyle/>
        <a:p>
          <a:endParaRPr lang="en-US"/>
        </a:p>
      </dgm:t>
    </dgm:pt>
    <dgm:pt modelId="{E620301A-5B8B-4305-8383-17B225594FA8}" type="pres">
      <dgm:prSet presAssocID="{4FBABE3A-A572-4A33-8E1A-7A8D00A7A2D8}" presName="linear" presStyleCnt="0">
        <dgm:presLayoutVars>
          <dgm:animLvl val="lvl"/>
          <dgm:resizeHandles val="exact"/>
        </dgm:presLayoutVars>
      </dgm:prSet>
      <dgm:spPr/>
    </dgm:pt>
    <dgm:pt modelId="{32921E87-796A-4BF2-9266-9E95C3CDD1E4}" type="pres">
      <dgm:prSet presAssocID="{27C88B4D-ACB9-4079-97FB-19D97F1C4B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2990E6-67FF-4271-A9EC-7635EF7EC0FC}" type="pres">
      <dgm:prSet presAssocID="{CF7ECC42-2A44-447E-80F5-EE75789C9130}" presName="spacer" presStyleCnt="0"/>
      <dgm:spPr/>
    </dgm:pt>
    <dgm:pt modelId="{6606A2A4-3246-47FA-8EDF-1A2F7B02D434}" type="pres">
      <dgm:prSet presAssocID="{4615B306-3B92-410D-A53B-335DEF3F72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4F7BDC-BC06-4D80-B14D-AFC6B1139923}" type="pres">
      <dgm:prSet presAssocID="{0308EC55-BB28-4296-8F96-A5AE68AF09E2}" presName="spacer" presStyleCnt="0"/>
      <dgm:spPr/>
    </dgm:pt>
    <dgm:pt modelId="{38CEA544-E725-4181-94C1-A1F3CF1968E6}" type="pres">
      <dgm:prSet presAssocID="{80C361FC-078A-41CB-8553-856159BAE7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A17AFD-337E-4129-8162-97B5561C5110}" type="pres">
      <dgm:prSet presAssocID="{ECA22461-EBC8-4686-BA72-D4882FD03058}" presName="spacer" presStyleCnt="0"/>
      <dgm:spPr/>
    </dgm:pt>
    <dgm:pt modelId="{E0A88481-1B73-4AED-87A4-1D35C0321A38}" type="pres">
      <dgm:prSet presAssocID="{625EC7B9-9BC5-4606-9C2D-247B4B8426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1B69E99-BD56-49F2-9977-B5E1BE7134A8}" type="pres">
      <dgm:prSet presAssocID="{842C2691-A40C-4CB6-9E72-893F972138F8}" presName="spacer" presStyleCnt="0"/>
      <dgm:spPr/>
    </dgm:pt>
    <dgm:pt modelId="{5E9117DE-D6A0-4F5C-9783-458D6F5C362A}" type="pres">
      <dgm:prSet presAssocID="{C3C7F580-C203-43A4-81ED-2E4706D655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460304-FFD0-407B-B9A8-66ABCF2CB545}" srcId="{4FBABE3A-A572-4A33-8E1A-7A8D00A7A2D8}" destId="{625EC7B9-9BC5-4606-9C2D-247B4B84269B}" srcOrd="3" destOrd="0" parTransId="{E16CDF4B-7421-4878-A389-2C0E80B1D775}" sibTransId="{842C2691-A40C-4CB6-9E72-893F972138F8}"/>
    <dgm:cxn modelId="{9287AA06-EF0B-4AED-BC2F-F88A89AA29A0}" srcId="{4FBABE3A-A572-4A33-8E1A-7A8D00A7A2D8}" destId="{C3C7F580-C203-43A4-81ED-2E4706D655E9}" srcOrd="4" destOrd="0" parTransId="{976A9416-A091-48D5-89CC-CB4B6574389A}" sibTransId="{A0DBCFE0-593E-4F12-8738-63526708734F}"/>
    <dgm:cxn modelId="{3661B506-DC18-4F96-8A31-4B68A32CEF0A}" srcId="{4FBABE3A-A572-4A33-8E1A-7A8D00A7A2D8}" destId="{80C361FC-078A-41CB-8553-856159BAE7D1}" srcOrd="2" destOrd="0" parTransId="{699ECEAD-2DDC-445D-B103-286A163B1779}" sibTransId="{ECA22461-EBC8-4686-BA72-D4882FD03058}"/>
    <dgm:cxn modelId="{E970930C-EC32-4FFD-972B-CA79C72F9193}" type="presOf" srcId="{4615B306-3B92-410D-A53B-335DEF3F72C2}" destId="{6606A2A4-3246-47FA-8EDF-1A2F7B02D434}" srcOrd="0" destOrd="0" presId="urn:microsoft.com/office/officeart/2005/8/layout/vList2"/>
    <dgm:cxn modelId="{1DC67C38-8316-4562-85BA-F3A0E5E9BABD}" type="presOf" srcId="{4FBABE3A-A572-4A33-8E1A-7A8D00A7A2D8}" destId="{E620301A-5B8B-4305-8383-17B225594FA8}" srcOrd="0" destOrd="0" presId="urn:microsoft.com/office/officeart/2005/8/layout/vList2"/>
    <dgm:cxn modelId="{7BFDA749-340F-4339-A5B8-02015CDE46E9}" srcId="{4FBABE3A-A572-4A33-8E1A-7A8D00A7A2D8}" destId="{4615B306-3B92-410D-A53B-335DEF3F72C2}" srcOrd="1" destOrd="0" parTransId="{49A5FCD1-89EA-4AE3-BFA1-16625FD4A5C9}" sibTransId="{0308EC55-BB28-4296-8F96-A5AE68AF09E2}"/>
    <dgm:cxn modelId="{E171A54C-3D89-4CE5-8D18-306571FB11EF}" srcId="{4FBABE3A-A572-4A33-8E1A-7A8D00A7A2D8}" destId="{27C88B4D-ACB9-4079-97FB-19D97F1C4B8C}" srcOrd="0" destOrd="0" parTransId="{7B46507F-CFCB-4DD5-92DE-84CD7E4AC65D}" sibTransId="{CF7ECC42-2A44-447E-80F5-EE75789C9130}"/>
    <dgm:cxn modelId="{7FF80D78-2EB7-4DA9-9C8D-C2B807B02BE2}" type="presOf" srcId="{625EC7B9-9BC5-4606-9C2D-247B4B84269B}" destId="{E0A88481-1B73-4AED-87A4-1D35C0321A38}" srcOrd="0" destOrd="0" presId="urn:microsoft.com/office/officeart/2005/8/layout/vList2"/>
    <dgm:cxn modelId="{F743CFAC-CAE0-4119-BBF6-8A72627F361C}" type="presOf" srcId="{C3C7F580-C203-43A4-81ED-2E4706D655E9}" destId="{5E9117DE-D6A0-4F5C-9783-458D6F5C362A}" srcOrd="0" destOrd="0" presId="urn:microsoft.com/office/officeart/2005/8/layout/vList2"/>
    <dgm:cxn modelId="{05A382CD-F008-4CB7-9470-D2CBD747F3A9}" type="presOf" srcId="{27C88B4D-ACB9-4079-97FB-19D97F1C4B8C}" destId="{32921E87-796A-4BF2-9266-9E95C3CDD1E4}" srcOrd="0" destOrd="0" presId="urn:microsoft.com/office/officeart/2005/8/layout/vList2"/>
    <dgm:cxn modelId="{B8743BE2-3777-4A51-A90A-9C5386652960}" type="presOf" srcId="{80C361FC-078A-41CB-8553-856159BAE7D1}" destId="{38CEA544-E725-4181-94C1-A1F3CF1968E6}" srcOrd="0" destOrd="0" presId="urn:microsoft.com/office/officeart/2005/8/layout/vList2"/>
    <dgm:cxn modelId="{C479879C-E36E-43EA-8E1D-1A4B48955CDE}" type="presParOf" srcId="{E620301A-5B8B-4305-8383-17B225594FA8}" destId="{32921E87-796A-4BF2-9266-9E95C3CDD1E4}" srcOrd="0" destOrd="0" presId="urn:microsoft.com/office/officeart/2005/8/layout/vList2"/>
    <dgm:cxn modelId="{12228E25-DA80-4E41-B8E9-A0DFAD09831D}" type="presParOf" srcId="{E620301A-5B8B-4305-8383-17B225594FA8}" destId="{672990E6-67FF-4271-A9EC-7635EF7EC0FC}" srcOrd="1" destOrd="0" presId="urn:microsoft.com/office/officeart/2005/8/layout/vList2"/>
    <dgm:cxn modelId="{A00B77B8-8670-487E-84C8-3388E7DE3D26}" type="presParOf" srcId="{E620301A-5B8B-4305-8383-17B225594FA8}" destId="{6606A2A4-3246-47FA-8EDF-1A2F7B02D434}" srcOrd="2" destOrd="0" presId="urn:microsoft.com/office/officeart/2005/8/layout/vList2"/>
    <dgm:cxn modelId="{020CB495-E73A-4507-B56F-665A135C73B0}" type="presParOf" srcId="{E620301A-5B8B-4305-8383-17B225594FA8}" destId="{244F7BDC-BC06-4D80-B14D-AFC6B1139923}" srcOrd="3" destOrd="0" presId="urn:microsoft.com/office/officeart/2005/8/layout/vList2"/>
    <dgm:cxn modelId="{0911A1F2-10F4-4AEE-84DE-23FBB20D0A8D}" type="presParOf" srcId="{E620301A-5B8B-4305-8383-17B225594FA8}" destId="{38CEA544-E725-4181-94C1-A1F3CF1968E6}" srcOrd="4" destOrd="0" presId="urn:microsoft.com/office/officeart/2005/8/layout/vList2"/>
    <dgm:cxn modelId="{E1730F14-E24E-4559-971E-90BA862BC58A}" type="presParOf" srcId="{E620301A-5B8B-4305-8383-17B225594FA8}" destId="{D1A17AFD-337E-4129-8162-97B5561C5110}" srcOrd="5" destOrd="0" presId="urn:microsoft.com/office/officeart/2005/8/layout/vList2"/>
    <dgm:cxn modelId="{A1629B27-1459-4E45-AC2D-02864F152C86}" type="presParOf" srcId="{E620301A-5B8B-4305-8383-17B225594FA8}" destId="{E0A88481-1B73-4AED-87A4-1D35C0321A38}" srcOrd="6" destOrd="0" presId="urn:microsoft.com/office/officeart/2005/8/layout/vList2"/>
    <dgm:cxn modelId="{B27E77CE-57B5-4EE6-A82C-2CDB305AB274}" type="presParOf" srcId="{E620301A-5B8B-4305-8383-17B225594FA8}" destId="{71B69E99-BD56-49F2-9977-B5E1BE7134A8}" srcOrd="7" destOrd="0" presId="urn:microsoft.com/office/officeart/2005/8/layout/vList2"/>
    <dgm:cxn modelId="{91F642DF-787F-442C-9888-350F504D1E2E}" type="presParOf" srcId="{E620301A-5B8B-4305-8383-17B225594FA8}" destId="{5E9117DE-D6A0-4F5C-9783-458D6F5C36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7AB82D-C256-4C88-829D-6C01D2AF9D61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DEBA8B-13D1-47DD-9144-5A3C7B36E82A}">
      <dgm:prSet/>
      <dgm:spPr/>
      <dgm:t>
        <a:bodyPr/>
        <a:lstStyle/>
        <a:p>
          <a:r>
            <a:rPr lang="id-ID"/>
            <a:t>perubahan warna yang dihasilkan merupakan akibat dari pengeringan yang dilakukan pada pasir</a:t>
          </a:r>
          <a:r>
            <a:rPr lang="en-US"/>
            <a:t> </a:t>
          </a:r>
          <a:r>
            <a:rPr lang="id-ID"/>
            <a:t>yang dilakukan menyebabkan kandungan air pada pasir sungai berkurang seiring waktu pengeringan</a:t>
          </a:r>
          <a:endParaRPr lang="en-US"/>
        </a:p>
      </dgm:t>
    </dgm:pt>
    <dgm:pt modelId="{D475D9D1-D8E3-427F-BD37-786B8D487E50}" type="parTrans" cxnId="{F293B1E5-1E4C-46DE-8094-52F36470A959}">
      <dgm:prSet/>
      <dgm:spPr/>
      <dgm:t>
        <a:bodyPr/>
        <a:lstStyle/>
        <a:p>
          <a:endParaRPr lang="en-US"/>
        </a:p>
      </dgm:t>
    </dgm:pt>
    <dgm:pt modelId="{F6646537-8E5C-4867-82C9-D178C94B64CD}" type="sibTrans" cxnId="{F293B1E5-1E4C-46DE-8094-52F36470A959}">
      <dgm:prSet/>
      <dgm:spPr/>
      <dgm:t>
        <a:bodyPr/>
        <a:lstStyle/>
        <a:p>
          <a:endParaRPr lang="en-US"/>
        </a:p>
      </dgm:t>
    </dgm:pt>
    <dgm:pt modelId="{8054CD97-5282-47F0-A4CF-E863F97819ED}">
      <dgm:prSet/>
      <dgm:spPr/>
      <dgm:t>
        <a:bodyPr/>
        <a:lstStyle/>
        <a:p>
          <a:r>
            <a:rPr lang="id-ID" dirty="0"/>
            <a:t>suhu memiliki pengaruh dalam mengurangi kandungan air pada pasir. Pengurangan kandungan air tersebut menyebabkan jembatan air antar partikel yang dihasilkan akibat adanya air pada pasir mengecilkan kohesi antar partikel.</a:t>
          </a:r>
          <a:endParaRPr lang="en-US" dirty="0"/>
        </a:p>
      </dgm:t>
    </dgm:pt>
    <dgm:pt modelId="{0BB49938-B81A-4A2A-BC49-B80EFB5E0E42}" type="parTrans" cxnId="{005AA458-00FD-49FF-93AE-9534B85E319F}">
      <dgm:prSet/>
      <dgm:spPr/>
      <dgm:t>
        <a:bodyPr/>
        <a:lstStyle/>
        <a:p>
          <a:endParaRPr lang="en-US"/>
        </a:p>
      </dgm:t>
    </dgm:pt>
    <dgm:pt modelId="{1B609AF1-6627-4027-990D-5425BA4AA999}" type="sibTrans" cxnId="{005AA458-00FD-49FF-93AE-9534B85E319F}">
      <dgm:prSet/>
      <dgm:spPr/>
      <dgm:t>
        <a:bodyPr/>
        <a:lstStyle/>
        <a:p>
          <a:endParaRPr lang="en-US"/>
        </a:p>
      </dgm:t>
    </dgm:pt>
    <dgm:pt modelId="{8BDF5DAF-D6B9-4570-8D8D-EEDF29BA6AA2}" type="pres">
      <dgm:prSet presAssocID="{987AB82D-C256-4C88-829D-6C01D2AF9D61}" presName="diagram" presStyleCnt="0">
        <dgm:presLayoutVars>
          <dgm:dir/>
          <dgm:resizeHandles val="exact"/>
        </dgm:presLayoutVars>
      </dgm:prSet>
      <dgm:spPr/>
    </dgm:pt>
    <dgm:pt modelId="{B63B10CF-4C2A-41FC-9525-B09D93FA1D1E}" type="pres">
      <dgm:prSet presAssocID="{9FDEBA8B-13D1-47DD-9144-5A3C7B36E82A}" presName="node" presStyleLbl="node1" presStyleIdx="0" presStyleCnt="2">
        <dgm:presLayoutVars>
          <dgm:bulletEnabled val="1"/>
        </dgm:presLayoutVars>
      </dgm:prSet>
      <dgm:spPr/>
    </dgm:pt>
    <dgm:pt modelId="{166827F3-242C-4ACF-9C0A-0D8FA8F95A7F}" type="pres">
      <dgm:prSet presAssocID="{F6646537-8E5C-4867-82C9-D178C94B64CD}" presName="sibTrans" presStyleLbl="sibTrans2D1" presStyleIdx="0" presStyleCnt="1"/>
      <dgm:spPr/>
    </dgm:pt>
    <dgm:pt modelId="{E6DDAE4C-B71B-49EF-8378-2E440DF8088F}" type="pres">
      <dgm:prSet presAssocID="{F6646537-8E5C-4867-82C9-D178C94B64CD}" presName="connectorText" presStyleLbl="sibTrans2D1" presStyleIdx="0" presStyleCnt="1"/>
      <dgm:spPr/>
    </dgm:pt>
    <dgm:pt modelId="{8D22B4A4-3BA6-4B9D-B556-AD59BD69B18D}" type="pres">
      <dgm:prSet presAssocID="{8054CD97-5282-47F0-A4CF-E863F97819ED}" presName="node" presStyleLbl="node1" presStyleIdx="1" presStyleCnt="2">
        <dgm:presLayoutVars>
          <dgm:bulletEnabled val="1"/>
        </dgm:presLayoutVars>
      </dgm:prSet>
      <dgm:spPr/>
    </dgm:pt>
  </dgm:ptLst>
  <dgm:cxnLst>
    <dgm:cxn modelId="{595E7437-0ABA-4D9E-A39C-A1D6B1EF5CC0}" type="presOf" srcId="{987AB82D-C256-4C88-829D-6C01D2AF9D61}" destId="{8BDF5DAF-D6B9-4570-8D8D-EEDF29BA6AA2}" srcOrd="0" destOrd="0" presId="urn:microsoft.com/office/officeart/2005/8/layout/process5"/>
    <dgm:cxn modelId="{005AA458-00FD-49FF-93AE-9534B85E319F}" srcId="{987AB82D-C256-4C88-829D-6C01D2AF9D61}" destId="{8054CD97-5282-47F0-A4CF-E863F97819ED}" srcOrd="1" destOrd="0" parTransId="{0BB49938-B81A-4A2A-BC49-B80EFB5E0E42}" sibTransId="{1B609AF1-6627-4027-990D-5425BA4AA999}"/>
    <dgm:cxn modelId="{0B917385-2E30-4708-962D-E1619380009E}" type="presOf" srcId="{F6646537-8E5C-4867-82C9-D178C94B64CD}" destId="{166827F3-242C-4ACF-9C0A-0D8FA8F95A7F}" srcOrd="0" destOrd="0" presId="urn:microsoft.com/office/officeart/2005/8/layout/process5"/>
    <dgm:cxn modelId="{029CC98E-DFB2-4B9C-993A-F8B9139C633E}" type="presOf" srcId="{9FDEBA8B-13D1-47DD-9144-5A3C7B36E82A}" destId="{B63B10CF-4C2A-41FC-9525-B09D93FA1D1E}" srcOrd="0" destOrd="0" presId="urn:microsoft.com/office/officeart/2005/8/layout/process5"/>
    <dgm:cxn modelId="{653A07A3-9C66-4B89-B95C-FCAFBF449F65}" type="presOf" srcId="{F6646537-8E5C-4867-82C9-D178C94B64CD}" destId="{E6DDAE4C-B71B-49EF-8378-2E440DF8088F}" srcOrd="1" destOrd="0" presId="urn:microsoft.com/office/officeart/2005/8/layout/process5"/>
    <dgm:cxn modelId="{D6F5A9BE-ACB9-49D2-8306-5FD8B4585C11}" type="presOf" srcId="{8054CD97-5282-47F0-A4CF-E863F97819ED}" destId="{8D22B4A4-3BA6-4B9D-B556-AD59BD69B18D}" srcOrd="0" destOrd="0" presId="urn:microsoft.com/office/officeart/2005/8/layout/process5"/>
    <dgm:cxn modelId="{F293B1E5-1E4C-46DE-8094-52F36470A959}" srcId="{987AB82D-C256-4C88-829D-6C01D2AF9D61}" destId="{9FDEBA8B-13D1-47DD-9144-5A3C7B36E82A}" srcOrd="0" destOrd="0" parTransId="{D475D9D1-D8E3-427F-BD37-786B8D487E50}" sibTransId="{F6646537-8E5C-4867-82C9-D178C94B64CD}"/>
    <dgm:cxn modelId="{03DFA1E8-D71A-4102-A246-04C035F718E2}" type="presParOf" srcId="{8BDF5DAF-D6B9-4570-8D8D-EEDF29BA6AA2}" destId="{B63B10CF-4C2A-41FC-9525-B09D93FA1D1E}" srcOrd="0" destOrd="0" presId="urn:microsoft.com/office/officeart/2005/8/layout/process5"/>
    <dgm:cxn modelId="{8931C7F9-5FBF-4B99-A4C6-E97757E22361}" type="presParOf" srcId="{8BDF5DAF-D6B9-4570-8D8D-EEDF29BA6AA2}" destId="{166827F3-242C-4ACF-9C0A-0D8FA8F95A7F}" srcOrd="1" destOrd="0" presId="urn:microsoft.com/office/officeart/2005/8/layout/process5"/>
    <dgm:cxn modelId="{D33290F6-F40B-41AC-8A93-B5A98526265D}" type="presParOf" srcId="{166827F3-242C-4ACF-9C0A-0D8FA8F95A7F}" destId="{E6DDAE4C-B71B-49EF-8378-2E440DF8088F}" srcOrd="0" destOrd="0" presId="urn:microsoft.com/office/officeart/2005/8/layout/process5"/>
    <dgm:cxn modelId="{E3068E81-CD2C-4F7F-AF47-72B703C240C4}" type="presParOf" srcId="{8BDF5DAF-D6B9-4570-8D8D-EEDF29BA6AA2}" destId="{8D22B4A4-3BA6-4B9D-B556-AD59BD69B18D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</a:rPr>
            <a:t>Evaluasi</a:t>
          </a:r>
          <a:r>
            <a:rPr lang="en-US" sz="1800" b="1" dirty="0">
              <a:solidFill>
                <a:schemeClr val="bg1"/>
              </a:solidFill>
            </a:rPr>
            <a:t> </a:t>
          </a:r>
          <a:r>
            <a:rPr lang="en-US" sz="1800" b="1" dirty="0" err="1">
              <a:solidFill>
                <a:schemeClr val="bg1"/>
              </a:solidFill>
            </a:rPr>
            <a:t>Kedua</a:t>
          </a:r>
          <a:endParaRPr lang="en-US" sz="1800" b="1" dirty="0">
            <a:solidFill>
              <a:schemeClr val="bg1"/>
            </a:solidFill>
          </a:endParaRPr>
        </a:p>
        <a:p>
          <a:pPr algn="l"/>
          <a:r>
            <a:rPr lang="id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pengambilan citra yang dilakukan harus diambil dari sudut pandang lain untuk mendapat gambaran yang lebih lengkap 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06335FC0-B50B-4479-AF01-2BEA9109E842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7BC23010-BD5C-4C72-9DD2-971B760ED8BD}" type="presOf" srcId="{A216E3F8-E559-4850-867B-1B56D0B62888}" destId="{06335FC0-B50B-4479-AF01-2BEA9109E842}" srcOrd="0" destOrd="0" presId="urn:microsoft.com/office/officeart/2005/8/layout/vProcess5"/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7237C022-4502-4014-9B59-584ED642AE4B}" type="presParOf" srcId="{1BC25CAD-148B-440A-BA4A-5C0C0CC5FCE0}" destId="{06335FC0-B50B-4479-AF01-2BEA9109E842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  <a:latin typeface="+mn-lt"/>
            </a:rPr>
            <a:t>Evaluasi</a:t>
          </a:r>
          <a:r>
            <a:rPr lang="en-US" sz="1800" b="1" dirty="0">
              <a:solidFill>
                <a:schemeClr val="bg1"/>
              </a:solidFill>
              <a:latin typeface="+mn-lt"/>
            </a:rPr>
            <a:t> </a:t>
          </a:r>
          <a:r>
            <a:rPr lang="en-US" sz="1800" b="1" dirty="0" err="1">
              <a:solidFill>
                <a:schemeClr val="bg1"/>
              </a:solidFill>
              <a:latin typeface="+mn-lt"/>
            </a:rPr>
            <a:t>Pertama</a:t>
          </a:r>
          <a:r>
            <a:rPr lang="en-US" sz="1800" b="1" dirty="0">
              <a:solidFill>
                <a:schemeClr val="bg1"/>
              </a:solidFill>
              <a:latin typeface="+mn-lt"/>
            </a:rPr>
            <a:t> </a:t>
          </a:r>
        </a:p>
        <a:p>
          <a:pPr algn="l"/>
          <a:r>
            <a:rPr lang="id-ID" sz="18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</a:rPr>
            <a:t>perlu diperketatnya dan diperbaikinya prosedur pengambilan data</a:t>
          </a:r>
          <a:endParaRPr lang="en-US" sz="1800" dirty="0">
            <a:solidFill>
              <a:schemeClr val="bg1"/>
            </a:solidFill>
            <a:latin typeface="+mn-lt"/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35ACE5CE-E2B9-486B-ABC5-ECAD3FC39838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4557388E-7615-4248-9735-B81B4D11A4C4}" type="presOf" srcId="{A216E3F8-E559-4850-867B-1B56D0B62888}" destId="{35ACE5CE-E2B9-486B-ABC5-ECAD3FC39838}" srcOrd="0" destOrd="0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8FBB961-D900-4AB0-AD9D-FD3EE753A5B0}" type="presParOf" srcId="{1BC25CAD-148B-440A-BA4A-5C0C0CC5FCE0}" destId="{35ACE5CE-E2B9-486B-ABC5-ECAD3FC39838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E555C-2A09-4510-A532-A3E607326CFA}">
      <dsp:nvSpPr>
        <dsp:cNvPr id="0" name=""/>
        <dsp:cNvSpPr/>
      </dsp:nvSpPr>
      <dsp:spPr>
        <a:xfrm>
          <a:off x="0" y="10952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Pendahuluan</a:t>
          </a:r>
        </a:p>
      </dsp:txBody>
      <dsp:txXfrm>
        <a:off x="37182" y="48134"/>
        <a:ext cx="9703457" cy="687306"/>
      </dsp:txXfrm>
    </dsp:sp>
    <dsp:sp modelId="{AD16FD41-1A75-4771-9BB5-E2C51F1C4D36}">
      <dsp:nvSpPr>
        <dsp:cNvPr id="0" name=""/>
        <dsp:cNvSpPr/>
      </dsp:nvSpPr>
      <dsp:spPr>
        <a:xfrm>
          <a:off x="0" y="861902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Tinjauan Pustaka</a:t>
          </a:r>
        </a:p>
      </dsp:txBody>
      <dsp:txXfrm>
        <a:off x="37182" y="899084"/>
        <a:ext cx="9703457" cy="687306"/>
      </dsp:txXfrm>
    </dsp:sp>
    <dsp:sp modelId="{7AE47AF8-D47E-4D5C-81BB-B36F7A4026B9}">
      <dsp:nvSpPr>
        <dsp:cNvPr id="0" name=""/>
        <dsp:cNvSpPr/>
      </dsp:nvSpPr>
      <dsp:spPr>
        <a:xfrm>
          <a:off x="0" y="1712853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Metodologi Penelitian</a:t>
          </a:r>
        </a:p>
      </dsp:txBody>
      <dsp:txXfrm>
        <a:off x="37182" y="1750035"/>
        <a:ext cx="9703457" cy="687306"/>
      </dsp:txXfrm>
    </dsp:sp>
    <dsp:sp modelId="{5D004B37-C7CA-405C-B456-4F1E7B22D5B2}">
      <dsp:nvSpPr>
        <dsp:cNvPr id="0" name=""/>
        <dsp:cNvSpPr/>
      </dsp:nvSpPr>
      <dsp:spPr>
        <a:xfrm>
          <a:off x="0" y="2563803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Hasil Sementara dan Rencana Lanjutan</a:t>
          </a:r>
        </a:p>
      </dsp:txBody>
      <dsp:txXfrm>
        <a:off x="37182" y="2600985"/>
        <a:ext cx="9703457" cy="687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2AF09-F958-4AD0-92EE-DEE24814AC0B}">
      <dsp:nvSpPr>
        <dsp:cNvPr id="0" name=""/>
        <dsp:cNvSpPr/>
      </dsp:nvSpPr>
      <dsp:spPr>
        <a:xfrm>
          <a:off x="4987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Material Granular = Material bersifat diskrit</a:t>
          </a:r>
        </a:p>
      </dsp:txBody>
      <dsp:txXfrm>
        <a:off x="43308" y="853274"/>
        <a:ext cx="2103989" cy="1231737"/>
      </dsp:txXfrm>
    </dsp:sp>
    <dsp:sp modelId="{667F0E25-FA77-4428-884D-6DFBA5179A93}">
      <dsp:nvSpPr>
        <dsp:cNvPr id="0" name=""/>
        <dsp:cNvSpPr/>
      </dsp:nvSpPr>
      <dsp:spPr>
        <a:xfrm>
          <a:off x="2377514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377514" y="1306903"/>
        <a:ext cx="323605" cy="324478"/>
      </dsp:txXfrm>
    </dsp:sp>
    <dsp:sp modelId="{C403127A-1244-42EE-8DD0-1C9D0C2E8361}">
      <dsp:nvSpPr>
        <dsp:cNvPr id="0" name=""/>
        <dsp:cNvSpPr/>
      </dsp:nvSpPr>
      <dsp:spPr>
        <a:xfrm>
          <a:off x="3057871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Merupakan material yang terdiri dari banyak butiran</a:t>
          </a:r>
        </a:p>
      </dsp:txBody>
      <dsp:txXfrm>
        <a:off x="3096192" y="853274"/>
        <a:ext cx="2103989" cy="1231737"/>
      </dsp:txXfrm>
    </dsp:sp>
    <dsp:sp modelId="{78773B6F-F3A0-422A-AAD9-3048466F8F91}">
      <dsp:nvSpPr>
        <dsp:cNvPr id="0" name=""/>
        <dsp:cNvSpPr/>
      </dsp:nvSpPr>
      <dsp:spPr>
        <a:xfrm>
          <a:off x="5430399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430399" y="1306903"/>
        <a:ext cx="323605" cy="324478"/>
      </dsp:txXfrm>
    </dsp:sp>
    <dsp:sp modelId="{78931E67-17C9-48AF-A43A-5A4D90C70409}">
      <dsp:nvSpPr>
        <dsp:cNvPr id="0" name=""/>
        <dsp:cNvSpPr/>
      </dsp:nvSpPr>
      <dsp:spPr>
        <a:xfrm>
          <a:off x="6110756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Perlu perhatian khusus agar dapat mendeskripsikan karakter dari suatu material granular</a:t>
          </a:r>
        </a:p>
      </dsp:txBody>
      <dsp:txXfrm>
        <a:off x="6149077" y="853274"/>
        <a:ext cx="2103989" cy="1231737"/>
      </dsp:txXfrm>
    </dsp:sp>
    <dsp:sp modelId="{73E81BC8-B828-466E-B296-E7827E547D32}">
      <dsp:nvSpPr>
        <dsp:cNvPr id="0" name=""/>
        <dsp:cNvSpPr/>
      </dsp:nvSpPr>
      <dsp:spPr>
        <a:xfrm>
          <a:off x="8483283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483283" y="1306903"/>
        <a:ext cx="323605" cy="324478"/>
      </dsp:txXfrm>
    </dsp:sp>
    <dsp:sp modelId="{A37C06FD-ACEC-4E86-BF72-600CE51B8436}">
      <dsp:nvSpPr>
        <dsp:cNvPr id="0" name=""/>
        <dsp:cNvSpPr/>
      </dsp:nvSpPr>
      <dsp:spPr>
        <a:xfrm>
          <a:off x="9163640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Penggunaan pasir sebagai salah satu media granular</a:t>
          </a:r>
        </a:p>
      </dsp:txBody>
      <dsp:txXfrm>
        <a:off x="9201961" y="853274"/>
        <a:ext cx="2103989" cy="1231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27591-AD6A-413F-B53E-7B2FB8B41083}">
      <dsp:nvSpPr>
        <dsp:cNvPr id="0" name=""/>
        <dsp:cNvSpPr/>
      </dsp:nvSpPr>
      <dsp:spPr>
        <a:xfrm>
          <a:off x="0" y="247607"/>
          <a:ext cx="5829551" cy="2885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Batasan </a:t>
          </a:r>
          <a:r>
            <a:rPr lang="en-US" sz="1900" kern="1200" dirty="0" err="1"/>
            <a:t>Masalah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Material granular yang digunakan berupa pasir dengan tiga sampel berbeda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Suhu yang digunakan untuk mengeringkan pasir antara lain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200℃</m:t>
              </m:r>
            </m:oMath>
          </a14:m>
          <a:r>
            <a:rPr lang="id-ID" sz="15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150℃</m:t>
              </m:r>
            </m:oMath>
          </a14:m>
          <a:r>
            <a:rPr lang="id-ID" sz="1500" kern="1200" dirty="0"/>
            <a:t>, dan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100℃</m:t>
              </m:r>
            </m:oMath>
          </a14:m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Pengeringan pasir dilakukan menggunakan oven dengan memancarkan panas hanya dari atas sebagai representasi pemanasan dari sinar matahari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Pengambilan citra dilakukan dalam kondisi ruang gelap dan menggunakan penerangan berupa </a:t>
          </a:r>
          <a:r>
            <a:rPr lang="id-ID" sz="1500" i="1" kern="1200" dirty="0"/>
            <a:t>flash</a:t>
          </a:r>
          <a:r>
            <a:rPr lang="id-ID" sz="1500" kern="1200" dirty="0"/>
            <a:t> dari gawai yang digunakan</a:t>
          </a:r>
          <a:endParaRPr lang="en-US" sz="1500" kern="1200" dirty="0"/>
        </a:p>
      </dsp:txBody>
      <dsp:txXfrm>
        <a:off x="84515" y="332122"/>
        <a:ext cx="5660521" cy="2716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AB726-A8AE-4C73-84EC-936EF528FA9B}">
      <dsp:nvSpPr>
        <dsp:cNvPr id="0" name=""/>
        <dsp:cNvSpPr/>
      </dsp:nvSpPr>
      <dsp:spPr>
        <a:xfrm>
          <a:off x="0" y="436002"/>
          <a:ext cx="5332994" cy="2848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solidFill>
                <a:schemeClr val="bg1"/>
              </a:solidFill>
            </a:rPr>
            <a:t>Rumusan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Masalah</a:t>
          </a:r>
          <a:r>
            <a:rPr lang="en-US" sz="3100" kern="1200" dirty="0">
              <a:solidFill>
                <a:schemeClr val="bg1"/>
              </a:solidFill>
            </a:rPr>
            <a:t> 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</a:rPr>
            <a:t>Bagaimana </a:t>
          </a:r>
          <a:r>
            <a:rPr lang="en-US" sz="3100" kern="1200" dirty="0" err="1">
              <a:solidFill>
                <a:schemeClr val="bg1"/>
              </a:solidFill>
            </a:rPr>
            <a:t>hubungan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antara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warna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pasir</a:t>
          </a:r>
          <a:r>
            <a:rPr lang="en-US" sz="3100" kern="1200" dirty="0">
              <a:solidFill>
                <a:schemeClr val="bg1"/>
              </a:solidFill>
            </a:rPr>
            <a:t>, </a:t>
          </a:r>
          <a:r>
            <a:rPr lang="en-US" sz="3100" kern="1200" dirty="0" err="1">
              <a:solidFill>
                <a:schemeClr val="bg1"/>
              </a:solidFill>
            </a:rPr>
            <a:t>kandungan</a:t>
          </a:r>
          <a:r>
            <a:rPr lang="en-US" sz="3100" kern="1200" dirty="0">
              <a:solidFill>
                <a:schemeClr val="bg1"/>
              </a:solidFill>
            </a:rPr>
            <a:t> air, dan </a:t>
          </a:r>
          <a:r>
            <a:rPr lang="en-US" sz="3100" kern="1200" dirty="0" err="1">
              <a:solidFill>
                <a:schemeClr val="bg1"/>
              </a:solidFill>
            </a:rPr>
            <a:t>kestabilan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dari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bangunan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pasir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83436" y="519438"/>
        <a:ext cx="5166122" cy="268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21E87-796A-4BF2-9266-9E95C3CDD1E4}">
      <dsp:nvSpPr>
        <dsp:cNvPr id="0" name=""/>
        <dsp:cNvSpPr/>
      </dsp:nvSpPr>
      <dsp:spPr>
        <a:xfrm>
          <a:off x="0" y="7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/>
            <a:t>Menentukan hubungan dan pengaruh warna pasir dengan kandungan air</a:t>
          </a:r>
          <a:endParaRPr lang="en-US" sz="1900" kern="1200" dirty="0"/>
        </a:p>
      </dsp:txBody>
      <dsp:txXfrm>
        <a:off x="22789" y="23546"/>
        <a:ext cx="10973650" cy="421252"/>
      </dsp:txXfrm>
    </dsp:sp>
    <dsp:sp modelId="{6606A2A4-3246-47FA-8EDF-1A2F7B02D434}">
      <dsp:nvSpPr>
        <dsp:cNvPr id="0" name=""/>
        <dsp:cNvSpPr/>
      </dsp:nvSpPr>
      <dsp:spPr>
        <a:xfrm>
          <a:off x="0" y="52230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kandungan air dengan kohesifitas butiran</a:t>
          </a:r>
          <a:endParaRPr lang="en-US" sz="1900" kern="1200"/>
        </a:p>
      </dsp:txBody>
      <dsp:txXfrm>
        <a:off x="22789" y="545096"/>
        <a:ext cx="10973650" cy="421252"/>
      </dsp:txXfrm>
    </dsp:sp>
    <dsp:sp modelId="{38CEA544-E725-4181-94C1-A1F3CF1968E6}">
      <dsp:nvSpPr>
        <dsp:cNvPr id="0" name=""/>
        <dsp:cNvSpPr/>
      </dsp:nvSpPr>
      <dsp:spPr>
        <a:xfrm>
          <a:off x="0" y="10438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kohesifitas butiran dengan stabilitas bangunan pasir</a:t>
          </a:r>
          <a:endParaRPr lang="en-US" sz="1900" kern="1200"/>
        </a:p>
      </dsp:txBody>
      <dsp:txXfrm>
        <a:off x="22789" y="1066646"/>
        <a:ext cx="10973650" cy="421252"/>
      </dsp:txXfrm>
    </dsp:sp>
    <dsp:sp modelId="{E0A88481-1B73-4AED-87A4-1D35C0321A38}">
      <dsp:nvSpPr>
        <dsp:cNvPr id="0" name=""/>
        <dsp:cNvSpPr/>
      </dsp:nvSpPr>
      <dsp:spPr>
        <a:xfrm>
          <a:off x="0" y="156540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antara warna pasir dengan stabilitas bangunan pasir</a:t>
          </a:r>
          <a:endParaRPr lang="en-US" sz="1900" kern="1200"/>
        </a:p>
      </dsp:txBody>
      <dsp:txXfrm>
        <a:off x="22789" y="1588196"/>
        <a:ext cx="10973650" cy="421252"/>
      </dsp:txXfrm>
    </dsp:sp>
    <dsp:sp modelId="{5E9117DE-D6A0-4F5C-9783-458D6F5C362A}">
      <dsp:nvSpPr>
        <dsp:cNvPr id="0" name=""/>
        <dsp:cNvSpPr/>
      </dsp:nvSpPr>
      <dsp:spPr>
        <a:xfrm>
          <a:off x="0" y="20869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Fenomena mekanika apa yang terjadi seiring perubahan warna pasir terhadap stabilitas bangunan pasir</a:t>
          </a:r>
          <a:endParaRPr lang="en-US" sz="1900" kern="1200"/>
        </a:p>
      </dsp:txBody>
      <dsp:txXfrm>
        <a:off x="22789" y="2109746"/>
        <a:ext cx="10973650" cy="4212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B10CF-4C2A-41FC-9525-B09D93FA1D1E}">
      <dsp:nvSpPr>
        <dsp:cNvPr id="0" name=""/>
        <dsp:cNvSpPr/>
      </dsp:nvSpPr>
      <dsp:spPr>
        <a:xfrm>
          <a:off x="560142" y="4"/>
          <a:ext cx="3847190" cy="2308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/>
            <a:t>perubahan warna yang dihasilkan merupakan akibat dari pengeringan yang dilakukan pada pasir</a:t>
          </a:r>
          <a:r>
            <a:rPr lang="en-US" sz="1900" kern="1200"/>
            <a:t> </a:t>
          </a:r>
          <a:r>
            <a:rPr lang="id-ID" sz="1900" kern="1200"/>
            <a:t>yang dilakukan menyebabkan kandungan air pada pasir sungai berkurang seiring waktu pengeringan</a:t>
          </a:r>
          <a:endParaRPr lang="en-US" sz="1900" kern="1200"/>
        </a:p>
      </dsp:txBody>
      <dsp:txXfrm>
        <a:off x="627750" y="67612"/>
        <a:ext cx="3711974" cy="2173098"/>
      </dsp:txXfrm>
    </dsp:sp>
    <dsp:sp modelId="{166827F3-242C-4ACF-9C0A-0D8FA8F95A7F}">
      <dsp:nvSpPr>
        <dsp:cNvPr id="0" name=""/>
        <dsp:cNvSpPr/>
      </dsp:nvSpPr>
      <dsp:spPr>
        <a:xfrm>
          <a:off x="4745885" y="677110"/>
          <a:ext cx="815604" cy="954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745885" y="867931"/>
        <a:ext cx="570923" cy="572461"/>
      </dsp:txXfrm>
    </dsp:sp>
    <dsp:sp modelId="{8D22B4A4-3BA6-4B9D-B556-AD59BD69B18D}">
      <dsp:nvSpPr>
        <dsp:cNvPr id="0" name=""/>
        <dsp:cNvSpPr/>
      </dsp:nvSpPr>
      <dsp:spPr>
        <a:xfrm>
          <a:off x="5946209" y="4"/>
          <a:ext cx="3847190" cy="2308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 dirty="0"/>
            <a:t>suhu memiliki pengaruh dalam mengurangi kandungan air pada pasir. Pengurangan kandungan air tersebut menyebabkan jembatan air antar partikel yang dihasilkan akibat adanya air pada pasir mengecilkan kohesi antar partikel.</a:t>
          </a:r>
          <a:endParaRPr lang="en-US" sz="1900" kern="1200" dirty="0"/>
        </a:p>
      </dsp:txBody>
      <dsp:txXfrm>
        <a:off x="6013817" y="67612"/>
        <a:ext cx="3711974" cy="21730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35FC0-B50B-4479-AF01-2BEA9109E842}">
      <dsp:nvSpPr>
        <dsp:cNvPr id="0" name=""/>
        <dsp:cNvSpPr/>
      </dsp:nvSpPr>
      <dsp:spPr>
        <a:xfrm>
          <a:off x="0" y="807816"/>
          <a:ext cx="4863682" cy="16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Evaluasi</a:t>
          </a:r>
          <a:r>
            <a:rPr lang="en-US" sz="1800" b="1" kern="1200" dirty="0">
              <a:solidFill>
                <a:schemeClr val="bg1"/>
              </a:solidFill>
            </a:rPr>
            <a:t> </a:t>
          </a:r>
          <a:r>
            <a:rPr lang="en-US" sz="1800" b="1" kern="1200" dirty="0" err="1">
              <a:solidFill>
                <a:schemeClr val="bg1"/>
              </a:solidFill>
            </a:rPr>
            <a:t>Kedua</a:t>
          </a:r>
          <a:endParaRPr lang="en-US" sz="1800" b="1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pengambilan citra yang dilakukan harus diambil dari sudut pandang lain untuk mendapat gambaran yang lebih lengkap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7320" y="855136"/>
        <a:ext cx="4769042" cy="15209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CE5CE-E2B9-486B-ABC5-ECAD3FC39838}">
      <dsp:nvSpPr>
        <dsp:cNvPr id="0" name=""/>
        <dsp:cNvSpPr/>
      </dsp:nvSpPr>
      <dsp:spPr>
        <a:xfrm>
          <a:off x="0" y="791555"/>
          <a:ext cx="4863683" cy="1583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  <a:latin typeface="+mn-lt"/>
            </a:rPr>
            <a:t>Evaluasi</a:t>
          </a:r>
          <a:r>
            <a:rPr lang="en-US" sz="18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US" sz="1800" b="1" kern="1200" dirty="0" err="1">
              <a:solidFill>
                <a:schemeClr val="bg1"/>
              </a:solidFill>
              <a:latin typeface="+mn-lt"/>
            </a:rPr>
            <a:t>Pertama</a:t>
          </a:r>
          <a:r>
            <a:rPr lang="en-US" sz="1800" b="1" kern="1200" dirty="0">
              <a:solidFill>
                <a:schemeClr val="bg1"/>
              </a:solidFill>
              <a:latin typeface="+mn-lt"/>
            </a:rPr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</a:rPr>
            <a:t>perlu diperketatnya dan diperbaikinya prosedur pengambilan data</a:t>
          </a:r>
          <a:endParaRPr lang="en-US" sz="1800" kern="1200" dirty="0">
            <a:solidFill>
              <a:schemeClr val="bg1"/>
            </a:solidFill>
            <a:latin typeface="+mn-lt"/>
          </a:endParaRPr>
        </a:p>
      </dsp:txBody>
      <dsp:txXfrm>
        <a:off x="46368" y="837923"/>
        <a:ext cx="4770947" cy="1490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52A3-145B-AD20-0282-C058DD195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24D94-D263-4963-DD23-431D9FD5A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FBB45-7E6A-5B61-7B08-B973BA0D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C1F3-6BE5-5840-10EE-60A8056F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87D6-0959-C4E9-3F15-3270E7B7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B3D3-96F0-A607-3F03-09484721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AE54C-171A-07D6-F189-9CEE4683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33AB-895C-C440-8E28-557C6879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B459-E3FA-4925-CD98-CBBC3E5D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CBEC-C558-6CF9-5016-E467685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B9DF3-4ED5-8F4A-288F-5EAF1B27A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4F651-A6EC-65D7-C9AB-B22B05E1A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EF39-CCED-F274-A226-81138F21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EE9D9-7D96-5BD0-8AC5-1ECDB09C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BDD9-1A56-C6CF-930F-4EF05034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361E-F736-C9CA-1C5A-C5525240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3C2FF-0865-E6FB-5D80-323E1342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43C4-076E-ED68-0BB4-20EE255E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E28B-ECA6-AE30-1B6C-21148D0A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7BA9-C65F-E05B-5382-1DF4406E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FC34-4542-26F0-6126-621445A9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7906F-984E-8274-51FC-1158DCD65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7925-A9EA-DC7B-D782-820B4F42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2235A-676F-3938-9D3C-504215B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C0F1-D9DE-8ACD-0D65-ED6A017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0CEB-5D60-CB22-B72E-5AA100DE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89C6-1E1B-6378-36C7-7A5214809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6B1E5-64E3-56C2-4813-27F7E1CC1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5FC41-9F1F-AAA0-62B8-A37D8FC83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CADE6-3E31-D3D9-938D-07C70679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6AE69-64B4-A557-B0D7-0DBA71B3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40F-225E-6D7C-D5F8-945E9009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BE5F9-38A9-D549-B130-3E7D2A6AE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B7480-A292-F1EA-B4F6-8D714A638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CA687-94A5-4EA1-7480-9617AB074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F0D7B-3CEA-1D7F-3815-F5CDFD8CE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4DD87-9E0E-20E0-6AC9-4A28F127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ACBFB-E7DC-DA0F-179F-04962EA8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5BC4F-30D2-E1B8-600B-E5CDBDE7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3DD7-9D57-7A6B-5F20-B2A0920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9321E-56A2-13E7-5E3E-53DDAF32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C0104-0C73-7FC6-AD88-0593806F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C90F-A4A8-C567-1C20-545168B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7F57-FE45-CAD9-2AE6-B294FCA5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E3BA-6F83-E315-5090-42BCE98A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4C82-0171-5144-752A-D9486F58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1AF9-FB2F-0EF5-4413-4D2CD017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105F-7655-4BB6-1867-85289934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F61A6-C384-DCC3-BAE2-618BDAFD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60F05-A016-FDCF-B444-BD38211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389A0-B2B4-1464-0BB1-D4D561A1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D283-A078-1FBE-50D7-A6C65C72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1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6B26-6294-0B36-5929-7B0EF8CA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9316E-EE9D-C261-0B93-628E3D4C3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9801C-3686-B1D5-52DC-4C3788670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02F3-8BD0-211C-3B72-69F75694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FA06A-66F8-FD0D-72B8-4962177D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7278D-BBF1-4C06-97B9-F6F8D44F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3070E-F564-C483-5D45-348EC785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FE3AB-86DC-1070-CB7E-6E912EAE9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A7CB9-4695-5D54-E27B-0B9CCA89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B7A2-DF8A-B59E-DC5A-109B1BD8E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F0894-AD13-5C6C-CABD-05A35EFFF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5.xml"/><Relationship Id="rId2" Type="http://schemas.openxmlformats.org/officeDocument/2006/relationships/image" Target="../media/image1.png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2176E7-27B5-CE02-D494-E9DF65894274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F2E1071-75B2-29B2-0DEF-21D82B1A3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49FCB5-E268-0E42-42AC-AFA627D14BA4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2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A6DA53-1E88-3228-21F5-1B07726166BD}"/>
              </a:ext>
            </a:extLst>
          </p:cNvPr>
          <p:cNvSpPr txBox="1"/>
          <p:nvPr/>
        </p:nvSpPr>
        <p:spPr>
          <a:xfrm>
            <a:off x="524819" y="2088063"/>
            <a:ext cx="1114235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5AAB"/>
                </a:solidFill>
              </a:rPr>
              <a:t>PREDIKSI KONSENTRASI AIR PADA MATERIAL GRANULAR DENGAN PENGAMATAN CITRA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68540-ADF7-5B3E-2E22-8C0C1F0E7135}"/>
              </a:ext>
            </a:extLst>
          </p:cNvPr>
          <p:cNvSpPr txBox="1"/>
          <p:nvPr/>
        </p:nvSpPr>
        <p:spPr>
          <a:xfrm>
            <a:off x="4442812" y="4396387"/>
            <a:ext cx="33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AAB"/>
                </a:solidFill>
              </a:rPr>
              <a:t>REVANKA MULYA—10220078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A260-712D-046D-2630-1A8F5CB88759}"/>
              </a:ext>
            </a:extLst>
          </p:cNvPr>
          <p:cNvSpPr txBox="1"/>
          <p:nvPr/>
        </p:nvSpPr>
        <p:spPr>
          <a:xfrm>
            <a:off x="347190" y="5589346"/>
            <a:ext cx="4693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AAB"/>
                </a:solidFill>
              </a:rPr>
              <a:t>Dosen </a:t>
            </a:r>
            <a:r>
              <a:rPr lang="en-US" b="1" dirty="0" err="1">
                <a:solidFill>
                  <a:srgbClr val="005AAB"/>
                </a:solidFill>
              </a:rPr>
              <a:t>Pembimbing</a:t>
            </a:r>
            <a:endParaRPr lang="en-US" b="1" dirty="0">
              <a:solidFill>
                <a:srgbClr val="005AAB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5AAB"/>
                </a:solidFill>
              </a:rPr>
              <a:t>Dr. </a:t>
            </a:r>
            <a:r>
              <a:rPr lang="en-US" dirty="0" err="1">
                <a:solidFill>
                  <a:srgbClr val="005AAB"/>
                </a:solidFill>
              </a:rPr>
              <a:t>rer</a:t>
            </a:r>
            <a:r>
              <a:rPr lang="en-US" dirty="0">
                <a:solidFill>
                  <a:srgbClr val="005AAB"/>
                </a:solidFill>
              </a:rPr>
              <a:t>. nat. </a:t>
            </a:r>
            <a:r>
              <a:rPr lang="en-US" dirty="0" err="1">
                <a:solidFill>
                  <a:srgbClr val="005AAB"/>
                </a:solidFill>
              </a:rPr>
              <a:t>Sparisoma</a:t>
            </a:r>
            <a:r>
              <a:rPr lang="en-US" dirty="0">
                <a:solidFill>
                  <a:srgbClr val="005AAB"/>
                </a:solidFill>
              </a:rPr>
              <a:t> </a:t>
            </a:r>
            <a:r>
              <a:rPr lang="en-US" dirty="0" err="1">
                <a:solidFill>
                  <a:srgbClr val="005AAB"/>
                </a:solidFill>
              </a:rPr>
              <a:t>Viridi</a:t>
            </a:r>
            <a:r>
              <a:rPr lang="en-US" dirty="0">
                <a:solidFill>
                  <a:srgbClr val="005AAB"/>
                </a:solidFill>
              </a:rPr>
              <a:t>. </a:t>
            </a:r>
            <a:r>
              <a:rPr lang="en-US" dirty="0" err="1">
                <a:solidFill>
                  <a:srgbClr val="005AAB"/>
                </a:solidFill>
              </a:rPr>
              <a:t>S.Si</a:t>
            </a:r>
            <a:r>
              <a:rPr lang="en-US" dirty="0">
                <a:solidFill>
                  <a:srgbClr val="005AA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5AAB"/>
                </a:solidFill>
              </a:rPr>
              <a:t>Dr. </a:t>
            </a:r>
            <a:r>
              <a:rPr lang="en-US" dirty="0" err="1">
                <a:solidFill>
                  <a:srgbClr val="005AAB"/>
                </a:solidFill>
              </a:rPr>
              <a:t>Nurhasan</a:t>
            </a:r>
            <a:r>
              <a:rPr lang="en-US" dirty="0">
                <a:solidFill>
                  <a:srgbClr val="005AAB"/>
                </a:solidFill>
              </a:rPr>
              <a:t>, </a:t>
            </a:r>
            <a:r>
              <a:rPr lang="en-US" dirty="0" err="1">
                <a:solidFill>
                  <a:srgbClr val="005AAB"/>
                </a:solidFill>
              </a:rPr>
              <a:t>S.Si</a:t>
            </a:r>
            <a:r>
              <a:rPr lang="en-US" dirty="0">
                <a:solidFill>
                  <a:srgbClr val="005AAB"/>
                </a:solidFill>
              </a:rPr>
              <a:t>., </a:t>
            </a:r>
            <a:r>
              <a:rPr lang="en-US" dirty="0" err="1">
                <a:solidFill>
                  <a:srgbClr val="005AAB"/>
                </a:solidFill>
              </a:rPr>
              <a:t>M.Si</a:t>
            </a:r>
            <a:r>
              <a:rPr lang="en-US" dirty="0">
                <a:solidFill>
                  <a:srgbClr val="005AAB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FD637-3F80-D7DE-2A0E-F562BD205AF7}"/>
              </a:ext>
            </a:extLst>
          </p:cNvPr>
          <p:cNvSpPr txBox="1"/>
          <p:nvPr/>
        </p:nvSpPr>
        <p:spPr>
          <a:xfrm>
            <a:off x="7151698" y="5589346"/>
            <a:ext cx="469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AAB"/>
                </a:solidFill>
              </a:rPr>
              <a:t>Dosen </a:t>
            </a:r>
            <a:r>
              <a:rPr lang="en-US" b="1" dirty="0" err="1">
                <a:solidFill>
                  <a:srgbClr val="005AAB"/>
                </a:solidFill>
              </a:rPr>
              <a:t>Penguji</a:t>
            </a:r>
            <a:endParaRPr lang="en-US" b="1" dirty="0">
              <a:solidFill>
                <a:srgbClr val="005AAB"/>
              </a:solidFill>
            </a:endParaRPr>
          </a:p>
          <a:p>
            <a:r>
              <a:rPr lang="en-US" dirty="0">
                <a:solidFill>
                  <a:srgbClr val="005AAB"/>
                </a:solidFill>
              </a:rPr>
              <a:t>To Be Announced</a:t>
            </a:r>
          </a:p>
        </p:txBody>
      </p:sp>
    </p:spTree>
    <p:extLst>
      <p:ext uri="{BB962C8B-B14F-4D97-AF65-F5344CB8AC3E}">
        <p14:creationId xmlns:p14="http://schemas.microsoft.com/office/powerpoint/2010/main" val="26660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/>
              <p:nvPr/>
            </p:nvSpPr>
            <p:spPr>
              <a:xfrm>
                <a:off x="347188" y="2995987"/>
                <a:ext cx="11273564" cy="206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5AAB"/>
                    </a:solidFill>
                  </a:rPr>
                  <a:t>Kohesi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antara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dua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partikel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merupakan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hasil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dari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adanya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tekanan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permukaan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dan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efek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kapiler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dari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caitan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. Dapat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dihitung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dengan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persamaan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berikut</a:t>
                </a:r>
                <a:endParaRPr lang="en-US" sz="2400" dirty="0">
                  <a:solidFill>
                    <a:srgbClr val="005AA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#(1)</m:t>
                          </m:r>
                        </m:e>
                      </m:eqArr>
                    </m:oMath>
                  </m:oMathPara>
                </a14:m>
                <a:endParaRPr lang="en-US" sz="16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5AA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8" y="2995987"/>
                <a:ext cx="11273564" cy="2068771"/>
              </a:xfrm>
              <a:prstGeom prst="rect">
                <a:avLst/>
              </a:prstGeom>
              <a:blipFill>
                <a:blip r:embed="rId3"/>
                <a:stretch>
                  <a:fillRect l="-86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6279E09-7CC4-197A-03E2-5284C6581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068139"/>
                  </p:ext>
                </p:extLst>
              </p:nvPr>
            </p:nvGraphicFramePr>
            <p:xfrm>
              <a:off x="484461" y="4954624"/>
              <a:ext cx="6055618" cy="16096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4458">
                      <a:extLst>
                        <a:ext uri="{9D8B030D-6E8A-4147-A177-3AD203B41FA5}">
                          <a16:colId xmlns:a16="http://schemas.microsoft.com/office/drawing/2014/main" val="2487156608"/>
                        </a:ext>
                      </a:extLst>
                    </a:gridCol>
                    <a:gridCol w="5051160">
                      <a:extLst>
                        <a:ext uri="{9D8B030D-6E8A-4147-A177-3AD203B41FA5}">
                          <a16:colId xmlns:a16="http://schemas.microsoft.com/office/drawing/2014/main" val="2426290735"/>
                        </a:ext>
                      </a:extLst>
                    </a:gridCol>
                  </a:tblGrid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Perbedaan tekanan udara dengan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0234926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udara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81222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945138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antara udara dan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774986"/>
                      </a:ext>
                    </a:extLst>
                  </a:tr>
                  <a:tr h="3127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radius 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641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6279E09-7CC4-197A-03E2-5284C6581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068139"/>
                  </p:ext>
                </p:extLst>
              </p:nvPr>
            </p:nvGraphicFramePr>
            <p:xfrm>
              <a:off x="484461" y="4954624"/>
              <a:ext cx="6055618" cy="16096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4458">
                      <a:extLst>
                        <a:ext uri="{9D8B030D-6E8A-4147-A177-3AD203B41FA5}">
                          <a16:colId xmlns:a16="http://schemas.microsoft.com/office/drawing/2014/main" val="2487156608"/>
                        </a:ext>
                      </a:extLst>
                    </a:gridCol>
                    <a:gridCol w="5051160">
                      <a:extLst>
                        <a:ext uri="{9D8B030D-6E8A-4147-A177-3AD203B41FA5}">
                          <a16:colId xmlns:a16="http://schemas.microsoft.com/office/drawing/2014/main" val="2426290735"/>
                        </a:ext>
                      </a:extLst>
                    </a:gridCol>
                  </a:tblGrid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74" r="-502424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Perbedaan tekanan udara dengan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0234926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852" r="-502424" b="-3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udara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81222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5660" r="-502424" b="-2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945138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502424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antara udara dan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774986"/>
                      </a:ext>
                    </a:extLst>
                  </a:tr>
                  <a:tr h="312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23529" r="-502424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radius 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6411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48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/>
              <p:nvPr/>
            </p:nvSpPr>
            <p:spPr>
              <a:xfrm>
                <a:off x="347188" y="2995987"/>
                <a:ext cx="11273564" cy="2555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d-ID" sz="2400" dirty="0">
                    <a:solidFill>
                      <a:srgbClr val="005AAB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Sementara itu, untuk menghitung cekungan dapat memanfaatkan persamaan berikut</a:t>
                </a:r>
                <a:endParaRPr lang="en-US" sz="2400" dirty="0">
                  <a:solidFill>
                    <a:srgbClr val="005AAB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id-ID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id-ID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rad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rgbClr val="005AA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8" y="2995987"/>
                <a:ext cx="11273564" cy="2555764"/>
              </a:xfrm>
              <a:prstGeom prst="rect">
                <a:avLst/>
              </a:prstGeom>
              <a:blipFill>
                <a:blip r:embed="rId3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7E1FDD-E5C5-5741-C89E-E6281ACD56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041589"/>
                  </p:ext>
                </p:extLst>
              </p:nvPr>
            </p:nvGraphicFramePr>
            <p:xfrm>
              <a:off x="470330" y="5193965"/>
              <a:ext cx="4113781" cy="12189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2362">
                      <a:extLst>
                        <a:ext uri="{9D8B030D-6E8A-4147-A177-3AD203B41FA5}">
                          <a16:colId xmlns:a16="http://schemas.microsoft.com/office/drawing/2014/main" val="520186191"/>
                        </a:ext>
                      </a:extLst>
                    </a:gridCol>
                    <a:gridCol w="3431419">
                      <a:extLst>
                        <a:ext uri="{9D8B030D-6E8A-4147-A177-3AD203B41FA5}">
                          <a16:colId xmlns:a16="http://schemas.microsoft.com/office/drawing/2014/main" val="1041197929"/>
                        </a:ext>
                      </a:extLst>
                    </a:gridCol>
                  </a:tblGrid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suction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113800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gravitasi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333723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Densitas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38721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7E1FDD-E5C5-5741-C89E-E6281ACD56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041589"/>
                  </p:ext>
                </p:extLst>
              </p:nvPr>
            </p:nvGraphicFramePr>
            <p:xfrm>
              <a:off x="470330" y="5193965"/>
              <a:ext cx="4113781" cy="12189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2362">
                      <a:extLst>
                        <a:ext uri="{9D8B030D-6E8A-4147-A177-3AD203B41FA5}">
                          <a16:colId xmlns:a16="http://schemas.microsoft.com/office/drawing/2014/main" val="520186191"/>
                        </a:ext>
                      </a:extLst>
                    </a:gridCol>
                    <a:gridCol w="3431419">
                      <a:extLst>
                        <a:ext uri="{9D8B030D-6E8A-4147-A177-3AD203B41FA5}">
                          <a16:colId xmlns:a16="http://schemas.microsoft.com/office/drawing/2014/main" val="1041197929"/>
                        </a:ext>
                      </a:extLst>
                    </a:gridCol>
                  </a:tblGrid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02679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suction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113800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515" r="-502679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gravitasi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333723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8507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Densitas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38721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320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p:pic>
        <p:nvPicPr>
          <p:cNvPr id="8" name="Picture 7" descr="P243#yIS1">
            <a:extLst>
              <a:ext uri="{FF2B5EF4-FFF2-40B4-BE49-F238E27FC236}">
                <a16:creationId xmlns:a16="http://schemas.microsoft.com/office/drawing/2014/main" id="{6383A2CE-6C37-C493-5CB7-912C4243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5" y="3222472"/>
            <a:ext cx="4612058" cy="3403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AA0A6-E39D-E9F4-5530-295FDA3B0F67}"/>
              </a:ext>
            </a:extLst>
          </p:cNvPr>
          <p:cNvSpPr txBox="1"/>
          <p:nvPr/>
        </p:nvSpPr>
        <p:spPr>
          <a:xfrm>
            <a:off x="5716514" y="2883356"/>
            <a:ext cx="45114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Kohesi pada media granular memiliki empat bentuk, yaitu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pendular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funicular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capillary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dan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slurry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. Bentuk-bentuk ini bergantung pada kandungan air yang dimiliki pada media granular basah</a:t>
            </a:r>
            <a:endParaRPr lang="en-US" sz="2400" dirty="0">
              <a:solidFill>
                <a:srgbClr val="005AA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4C41E-87F6-7ED6-1D2A-354B10825261}"/>
              </a:ext>
            </a:extLst>
          </p:cNvPr>
          <p:cNvSpPr txBox="1"/>
          <p:nvPr/>
        </p:nvSpPr>
        <p:spPr>
          <a:xfrm>
            <a:off x="347187" y="2755748"/>
            <a:ext cx="5777350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Jenis-jenis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jembatan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cairan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kandungan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cairannya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8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SUDUT KESTABILAN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3CD208C-F74C-588F-C226-B60F88281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0812"/>
                  </p:ext>
                </p:extLst>
              </p:nvPr>
            </p:nvGraphicFramePr>
            <p:xfrm>
              <a:off x="6609145" y="2800010"/>
              <a:ext cx="4091586" cy="32495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5476">
                      <a:extLst>
                        <a:ext uri="{9D8B030D-6E8A-4147-A177-3AD203B41FA5}">
                          <a16:colId xmlns:a16="http://schemas.microsoft.com/office/drawing/2014/main" val="810978303"/>
                        </a:ext>
                      </a:extLst>
                    </a:gridCol>
                    <a:gridCol w="2016110">
                      <a:extLst>
                        <a:ext uri="{9D8B030D-6E8A-4147-A177-3AD203B41FA5}">
                          <a16:colId xmlns:a16="http://schemas.microsoft.com/office/drawing/2014/main" val="407790353"/>
                        </a:ext>
                      </a:extLst>
                    </a:gridCol>
                  </a:tblGrid>
                  <a:tr h="8662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Deskripsi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Sudut Kestabilan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321548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free-flowing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&lt;30°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99230957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Free flowing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30°−38°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5658781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Fair to passable flow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38°−45°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2972514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Cohesive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30°−38°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291785"/>
                      </a:ext>
                    </a:extLst>
                  </a:tr>
                  <a:tr h="4775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cohesive (non-flowing)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&gt;55°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4175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3CD208C-F74C-588F-C226-B60F88281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0812"/>
                  </p:ext>
                </p:extLst>
              </p:nvPr>
            </p:nvGraphicFramePr>
            <p:xfrm>
              <a:off x="6609145" y="2800010"/>
              <a:ext cx="4091586" cy="32495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5476">
                      <a:extLst>
                        <a:ext uri="{9D8B030D-6E8A-4147-A177-3AD203B41FA5}">
                          <a16:colId xmlns:a16="http://schemas.microsoft.com/office/drawing/2014/main" val="810978303"/>
                        </a:ext>
                      </a:extLst>
                    </a:gridCol>
                    <a:gridCol w="2016110">
                      <a:extLst>
                        <a:ext uri="{9D8B030D-6E8A-4147-A177-3AD203B41FA5}">
                          <a16:colId xmlns:a16="http://schemas.microsoft.com/office/drawing/2014/main" val="407790353"/>
                        </a:ext>
                      </a:extLst>
                    </a:gridCol>
                  </a:tblGrid>
                  <a:tr h="8662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Deskripsi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Sudut Kestabilan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321548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free-flowing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181013" r="-1208" b="-412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230957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Free flowing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284615" r="-1208" b="-3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658781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Fair to passable flow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384615" r="-1208" b="-2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972514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Cohesive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478481" r="-1208" b="-115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91785"/>
                      </a:ext>
                    </a:extLst>
                  </a:tr>
                  <a:tr h="4775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cohesive (non-flowing)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585897" r="-1208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756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4FF97C-9D8D-5316-A8D1-64FADB0D2C23}"/>
              </a:ext>
            </a:extLst>
          </p:cNvPr>
          <p:cNvSpPr txBox="1"/>
          <p:nvPr/>
        </p:nvSpPr>
        <p:spPr>
          <a:xfrm>
            <a:off x="347187" y="3005149"/>
            <a:ext cx="61747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Secara umum, sudut kestabilan adalah tingkat kemiringan antar butiran yang dihitung dari bidang horizontal tempat material tersebut diletakkan tanpa terjadi keruntuhan.</a:t>
            </a:r>
            <a:endParaRPr lang="en-US" sz="2000" dirty="0">
              <a:solidFill>
                <a:srgbClr val="005AAB"/>
              </a:solidFill>
              <a:effectLst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Banyak cara untuk dapat menghitung sudut kestabilan, misalnya dengan 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discrete element method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(DEM), 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electrical capacitance tomography 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(ECT), dan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magnetic resonance imaging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(MRI). </a:t>
            </a:r>
            <a:endParaRPr lang="en-US" sz="2000" dirty="0">
              <a:solidFill>
                <a:srgbClr val="005AA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8DEA4-78A1-0049-BB97-5EF4F1C612DD}"/>
              </a:ext>
            </a:extLst>
          </p:cNvPr>
          <p:cNvSpPr txBox="1"/>
          <p:nvPr/>
        </p:nvSpPr>
        <p:spPr>
          <a:xfrm>
            <a:off x="7383908" y="2357929"/>
            <a:ext cx="2878722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3.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Klasifikasi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2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SUDUT KESTABILAN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FAA51FB-8448-F296-3B0A-393BD8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577618"/>
                  </p:ext>
                </p:extLst>
              </p:nvPr>
            </p:nvGraphicFramePr>
            <p:xfrm>
              <a:off x="618076" y="3380205"/>
              <a:ext cx="5306347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52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2484826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Abu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848071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Aspal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30°−45°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0966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Kulit kayu (limbah)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74776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Kapur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8407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 liat (gumpalan)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25−40°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017506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bunga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28°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52277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semanggi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2678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Kelapa (parut)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2292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kopi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35−45°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6362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64657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Tepung (jagung)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30−40°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8904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FAA51FB-8448-F296-3B0A-393BD8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577618"/>
                  </p:ext>
                </p:extLst>
              </p:nvPr>
            </p:nvGraphicFramePr>
            <p:xfrm>
              <a:off x="618076" y="3380205"/>
              <a:ext cx="5306347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52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2484826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Abu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25000" r="-1225" b="-10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8071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Aspal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225000" r="-1225" b="-9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09665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Kulit kayu (limbah)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325000" r="-1225" b="-8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47761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Kapur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425000" r="-1225" b="-7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8407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 liat (gumpalan)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512195" r="-1225" b="-6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7506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bunga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627500" r="-122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2277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semanggi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727500" r="-1225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67819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Kelapa (parut)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827500" r="-1225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292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kopi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927500" r="-1225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3620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027500" r="-1225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6574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Tepung (jagung)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127500" r="-1225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90451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C60872B-3ED2-2C46-57E3-07B2FD8709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67813"/>
                  </p:ext>
                </p:extLst>
              </p:nvPr>
            </p:nvGraphicFramePr>
            <p:xfrm>
              <a:off x="6326732" y="3380205"/>
              <a:ext cx="5145873" cy="29635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997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1615902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450166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Tepung (gandum)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214962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Granit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35−40°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280047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Kerikil (Pecahan batu)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623763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Kerikil (alami dengan pasir)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25−30°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1660184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Biji 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746933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(kering)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34°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2197139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(terisi air)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15−30°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669473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(basah)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579185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Salju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38°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169440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27°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6170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C60872B-3ED2-2C46-57E3-07B2FD8709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67813"/>
                  </p:ext>
                </p:extLst>
              </p:nvPr>
            </p:nvGraphicFramePr>
            <p:xfrm>
              <a:off x="6326732" y="3380205"/>
              <a:ext cx="5145873" cy="29635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997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1615902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Tepung (gandum)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219512" r="-1887" b="-941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14962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Granit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319512" r="-1887" b="-841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0047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Kerikil (Pecahan batu)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430000" r="-1887" b="-7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623763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Kerikil (alami dengan pasir)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517073" r="-1887" b="-643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60184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Biji 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617073" r="-1887" b="-543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746933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(kering)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735000" r="-1887" b="-45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2197139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(terisi air)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814634" r="-1887" b="-3463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669473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(basah)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914634" r="-1887" b="-2463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9185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Salju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1040000" r="-1887" b="-1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169440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1112195" r="-1887" b="-48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170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8B62BF-3799-09D5-07B2-28EF5448A516}"/>
              </a:ext>
            </a:extLst>
          </p:cNvPr>
          <p:cNvSpPr txBox="1"/>
          <p:nvPr/>
        </p:nvSpPr>
        <p:spPr>
          <a:xfrm>
            <a:off x="4074978" y="2940414"/>
            <a:ext cx="4103837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2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FFBA5-A718-5388-74E7-343D98F5B385}"/>
              </a:ext>
            </a:extLst>
          </p:cNvPr>
          <p:cNvSpPr txBox="1"/>
          <p:nvPr/>
        </p:nvSpPr>
        <p:spPr>
          <a:xfrm>
            <a:off x="347189" y="2294608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Proses </a:t>
            </a:r>
            <a:r>
              <a:rPr lang="en-US" sz="3200" dirty="0" err="1">
                <a:solidFill>
                  <a:srgbClr val="005AAB"/>
                </a:solidFill>
              </a:rPr>
              <a:t>Penelitian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Secara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Umum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F6C093-F527-5A82-7C3D-273B79C4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9" y="3247008"/>
            <a:ext cx="11564393" cy="19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5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81A3A-27F2-87CC-0B4B-8EC8DAA4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BD834D-6B77-268F-105D-292095E60439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79DF0B8C-9B24-C1B0-3F06-8E8A4FC6A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843AC4-B172-65DD-7DF4-E06281A2B9B3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B9A3F4-2BAD-CAA8-06C7-C28B9C75112D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69A5C-5451-E904-4239-6664699D691C}"/>
              </a:ext>
            </a:extLst>
          </p:cNvPr>
          <p:cNvSpPr txBox="1"/>
          <p:nvPr/>
        </p:nvSpPr>
        <p:spPr>
          <a:xfrm>
            <a:off x="347189" y="2294608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Proses </a:t>
            </a:r>
            <a:r>
              <a:rPr lang="en-US" sz="3200" dirty="0" err="1">
                <a:solidFill>
                  <a:srgbClr val="005AAB"/>
                </a:solidFill>
              </a:rPr>
              <a:t>Pengambilan</a:t>
            </a:r>
            <a:r>
              <a:rPr lang="en-US" sz="3200" dirty="0">
                <a:solidFill>
                  <a:srgbClr val="005AAB"/>
                </a:solidFill>
              </a:rPr>
              <a:t> Data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3314646-E4F4-6D63-8032-0D213B23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79383"/>
            <a:ext cx="76390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8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974A0-5009-9934-E1D5-4C6B83C3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B3CF8C-16A0-7F34-6F78-127F08FBA209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F30778B-F769-D159-E975-01AFC94F9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B13C14-97A1-8206-ACD3-5B44EFDDB043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E54C0-65A8-1065-6128-9EFFA530B2EC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2D1A9-84F1-1990-B916-83FC8D232F7E}"/>
              </a:ext>
            </a:extLst>
          </p:cNvPr>
          <p:cNvSpPr txBox="1"/>
          <p:nvPr/>
        </p:nvSpPr>
        <p:spPr>
          <a:xfrm>
            <a:off x="347189" y="2294608"/>
            <a:ext cx="70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Proses </a:t>
            </a:r>
            <a:r>
              <a:rPr lang="en-US" sz="3200" dirty="0" err="1">
                <a:solidFill>
                  <a:srgbClr val="005AAB"/>
                </a:solidFill>
              </a:rPr>
              <a:t>Pembuatan</a:t>
            </a:r>
            <a:r>
              <a:rPr lang="en-US" sz="3200" dirty="0">
                <a:solidFill>
                  <a:srgbClr val="005AAB"/>
                </a:solidFill>
              </a:rPr>
              <a:t> Palette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925C8F-BD14-DBA0-4D6E-B0EBD237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2879383"/>
            <a:ext cx="10982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B254-9E72-7679-C8A2-292BE8FF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17E7D0-E45B-522A-66E8-66E650A7643B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313B4A98-F942-F90C-25F0-A671C0615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E20616-EED1-6C19-5DD3-CE80AAD9131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F811F6-0FDE-981D-07DE-88DAE85176B0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ECD56-22F9-EFCF-B315-C0C5F6BC1FB5}"/>
              </a:ext>
            </a:extLst>
          </p:cNvPr>
          <p:cNvSpPr txBox="1"/>
          <p:nvPr/>
        </p:nvSpPr>
        <p:spPr>
          <a:xfrm>
            <a:off x="347189" y="2294608"/>
            <a:ext cx="70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Proses </a:t>
            </a:r>
            <a:r>
              <a:rPr lang="en-US" sz="3200" dirty="0" err="1">
                <a:solidFill>
                  <a:srgbClr val="005AAB"/>
                </a:solidFill>
              </a:rPr>
              <a:t>Pengambilan</a:t>
            </a:r>
            <a:r>
              <a:rPr lang="en-US" sz="3200" dirty="0">
                <a:solidFill>
                  <a:srgbClr val="005AAB"/>
                </a:solidFill>
              </a:rPr>
              <a:t> Data Citra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0438407-A7A3-1D4F-38D5-5953D368D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83" y="2950020"/>
            <a:ext cx="9693833" cy="371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0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F786-9F3E-A344-8111-C52E3F454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85D4AE-E65D-7DF0-E418-3BCE2619B1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71F24F9A-74AF-C763-8729-9DA2B0E23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89176-AB7D-A033-EB27-6F146CFBC2D1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98A6A2-9441-5A6D-9D4A-29561BF1664E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51209-85AD-EAE0-0760-E5D6BFC9E237}"/>
              </a:ext>
            </a:extLst>
          </p:cNvPr>
          <p:cNvSpPr txBox="1"/>
          <p:nvPr/>
        </p:nvSpPr>
        <p:spPr>
          <a:xfrm>
            <a:off x="347189" y="2294608"/>
            <a:ext cx="705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Proses </a:t>
            </a:r>
            <a:r>
              <a:rPr lang="en-US" sz="3200" dirty="0" err="1">
                <a:solidFill>
                  <a:srgbClr val="005AAB"/>
                </a:solidFill>
              </a:rPr>
              <a:t>Pengolahan</a:t>
            </a:r>
            <a:r>
              <a:rPr lang="en-US" sz="3200" dirty="0">
                <a:solidFill>
                  <a:srgbClr val="005AAB"/>
                </a:solidFill>
              </a:rPr>
              <a:t> dan </a:t>
            </a:r>
            <a:r>
              <a:rPr lang="en-US" sz="3200" dirty="0" err="1">
                <a:solidFill>
                  <a:srgbClr val="005AAB"/>
                </a:solidFill>
              </a:rPr>
              <a:t>Analisis</a:t>
            </a:r>
            <a:r>
              <a:rPr lang="en-US" sz="3200" dirty="0">
                <a:solidFill>
                  <a:srgbClr val="005AAB"/>
                </a:solidFill>
              </a:rPr>
              <a:t> Data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30F4CA-6149-910E-A0F7-59A9FB3A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79" y="3429000"/>
            <a:ext cx="9638841" cy="291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7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9237FB-9771-13B6-F7E5-BB181C0876F2}"/>
              </a:ext>
            </a:extLst>
          </p:cNvPr>
          <p:cNvSpPr txBox="1"/>
          <p:nvPr/>
        </p:nvSpPr>
        <p:spPr>
          <a:xfrm>
            <a:off x="347190" y="1667787"/>
            <a:ext cx="4051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OUTLINE</a:t>
            </a: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FC4506D8-061C-2A18-181D-CC4670361F08}"/>
              </a:ext>
            </a:extLst>
          </p:cNvPr>
          <p:cNvGraphicFramePr/>
          <p:nvPr/>
        </p:nvGraphicFramePr>
        <p:xfrm>
          <a:off x="347190" y="2355639"/>
          <a:ext cx="9777822" cy="333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57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90" y="4165797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Palette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16" name="Picture 15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955CFA1A-9EBA-569A-8F46-93964DD4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72" y="712170"/>
            <a:ext cx="5395838" cy="2967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0BEF7-5323-7247-D5D2-5F96C8F6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5340" r="1612" b="5660"/>
          <a:stretch/>
        </p:blipFill>
        <p:spPr>
          <a:xfrm>
            <a:off x="5290789" y="3833213"/>
            <a:ext cx="4803945" cy="25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34402-2FDE-E6D9-2802-758F620D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3C69B8-E515-053D-B0E6-20089F6B254C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5D828226-C4E1-13E9-4879-5F0604DE5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EC2C2-E4FC-529B-EFC0-814667DABBA4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0C749E-C208-D3A1-5E6A-06F6A8EEBD38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A1185-9D4C-0F6C-1603-2CA4B12CC99B}"/>
              </a:ext>
            </a:extLst>
          </p:cNvPr>
          <p:cNvSpPr txBox="1"/>
          <p:nvPr/>
        </p:nvSpPr>
        <p:spPr>
          <a:xfrm>
            <a:off x="347190" y="4165797"/>
            <a:ext cx="4999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3 </a:t>
            </a:r>
            <a:r>
              <a:rPr lang="en-US" sz="3200" dirty="0" err="1">
                <a:solidFill>
                  <a:srgbClr val="005AAB"/>
                </a:solidFill>
              </a:rPr>
              <a:t>Dimensi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8" name="Picture 7" descr="A graph of 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E8728F5E-C167-5EC8-3367-8C2F58B63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8617" r="24652" b="10829"/>
          <a:stretch/>
        </p:blipFill>
        <p:spPr>
          <a:xfrm>
            <a:off x="5534845" y="1222629"/>
            <a:ext cx="5540900" cy="53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6EC13-B99C-3AA8-0BAB-F399B946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A0AFD31-EC59-D07A-6EC7-030266CC6E6A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FBC56427-CC08-EAB0-04B3-C88F94D96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B45E3-C2A0-CA82-1708-26BABC4D25CE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9D66E8-B4D4-E292-ABC8-87B9F48E2E16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26833-AF7F-3AE7-B3C9-C3F25F8C07E2}"/>
              </a:ext>
            </a:extLst>
          </p:cNvPr>
          <p:cNvSpPr txBox="1"/>
          <p:nvPr/>
        </p:nvSpPr>
        <p:spPr>
          <a:xfrm>
            <a:off x="347190" y="4165797"/>
            <a:ext cx="6598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r>
              <a:rPr lang="en-US" sz="3200" dirty="0">
                <a:solidFill>
                  <a:srgbClr val="005AAB"/>
                </a:solidFill>
              </a:rPr>
              <a:t> dengan PCA</a:t>
            </a:r>
          </a:p>
        </p:txBody>
      </p:sp>
      <p:pic>
        <p:nvPicPr>
          <p:cNvPr id="9" name="Picture 8" descr="A graph with dots and numbers&#10;&#10;Description automatically generated">
            <a:extLst>
              <a:ext uri="{FF2B5EF4-FFF2-40B4-BE49-F238E27FC236}">
                <a16:creationId xmlns:a16="http://schemas.microsoft.com/office/drawing/2014/main" id="{251F1DA8-493A-06E3-CEFA-B99707CAE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t="8388" r="8393" b="4989"/>
          <a:stretch/>
        </p:blipFill>
        <p:spPr>
          <a:xfrm>
            <a:off x="5104896" y="1295905"/>
            <a:ext cx="6374676" cy="51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6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4BBD6-30EF-8582-DA7C-E5CAA91D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6D8A7C-C1AC-09FC-D4A9-90838607A8B9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0FED4F60-2631-4D35-A8F0-FCEA5B363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9D2AC8-497A-AE08-61CE-7F3B1F74C5CA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CDED1A-E8C7-A36F-1ACF-33317513C628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B6AC-2E37-E311-826F-368F4E87D3F5}"/>
              </a:ext>
            </a:extLst>
          </p:cNvPr>
          <p:cNvSpPr txBox="1"/>
          <p:nvPr/>
        </p:nvSpPr>
        <p:spPr>
          <a:xfrm>
            <a:off x="347190" y="4165797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Palette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Gelap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C7A75-460B-3BB7-3A59-61E6CCA9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3429000"/>
            <a:ext cx="5778322" cy="3234051"/>
          </a:xfrm>
          <a:prstGeom prst="rect">
            <a:avLst/>
          </a:prstGeom>
        </p:spPr>
      </p:pic>
      <p:pic>
        <p:nvPicPr>
          <p:cNvPr id="10" name="Picture 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D2F256BD-C17F-0422-C838-FE5CF0768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08" y="497018"/>
            <a:ext cx="5103091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5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401AE-4A57-D1ED-072A-E516DFA51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AFA1CD6-CD89-881E-CBF4-5642A2D3378B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3083ADBB-A972-F2DA-94E2-37BC78B94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FB97B2-160D-92C9-73C5-D76DB9FB0BC1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BA83C-2277-D336-95F1-3F9C4A82B4AC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0A3BF-A4E7-8659-ACEE-93F1B8196F76}"/>
              </a:ext>
            </a:extLst>
          </p:cNvPr>
          <p:cNvSpPr txBox="1"/>
          <p:nvPr/>
        </p:nvSpPr>
        <p:spPr>
          <a:xfrm>
            <a:off x="347190" y="4165797"/>
            <a:ext cx="5417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3 </a:t>
            </a:r>
            <a:r>
              <a:rPr lang="en-US" sz="3200" dirty="0" err="1">
                <a:solidFill>
                  <a:srgbClr val="005AAB"/>
                </a:solidFill>
              </a:rPr>
              <a:t>Dimensi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Gelap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F059FE7-B0DC-6905-D0BC-DDAD7740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7576" r="23542" b="11742"/>
          <a:stretch/>
        </p:blipFill>
        <p:spPr>
          <a:xfrm>
            <a:off x="5206508" y="1108533"/>
            <a:ext cx="6162071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7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56E2-C952-C276-7148-B7EB7390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5C8E56-6E03-D450-1CC1-FA57EF8943CF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CC702E51-E4D9-5BF3-CB4D-7CC996CC4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6FF4E-7105-4975-8461-ECAC930BEA3E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54E365-E175-10F0-7692-38588B0D0C10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51A7-6E62-7D6D-CF97-2FACFF25F71F}"/>
              </a:ext>
            </a:extLst>
          </p:cNvPr>
          <p:cNvSpPr txBox="1"/>
          <p:nvPr/>
        </p:nvSpPr>
        <p:spPr>
          <a:xfrm>
            <a:off x="347190" y="4165797"/>
            <a:ext cx="6598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Gelap</a:t>
            </a:r>
            <a:r>
              <a:rPr lang="en-US" sz="3200" dirty="0">
                <a:solidFill>
                  <a:srgbClr val="005AAB"/>
                </a:solidFill>
              </a:rPr>
              <a:t> dengan PCA</a:t>
            </a:r>
          </a:p>
        </p:txBody>
      </p:sp>
      <p:pic>
        <p:nvPicPr>
          <p:cNvPr id="8" name="Picture 7" descr="A graph with many dots&#10;&#10;Description automatically generated">
            <a:extLst>
              <a:ext uri="{FF2B5EF4-FFF2-40B4-BE49-F238E27FC236}">
                <a16:creationId xmlns:a16="http://schemas.microsoft.com/office/drawing/2014/main" id="{7268B930-B99E-1749-0098-E8FDB6D2A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8166" r="8907" b="5140"/>
          <a:stretch/>
        </p:blipFill>
        <p:spPr>
          <a:xfrm>
            <a:off x="4899004" y="1931744"/>
            <a:ext cx="6725786" cy="387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72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CC557-9FB8-DCD6-767E-0CC1F1A1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5E2A35-F7A0-4B53-5A65-C1D7C908C9B7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E5DE73A8-434E-3635-C7E0-F2B1B2A39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4DA8F-43D5-DFE6-549D-4562A35F8259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452AA2-E94D-CC9B-68C7-D657E905A862}"/>
              </a:ext>
            </a:extLst>
          </p:cNvPr>
          <p:cNvSpPr txBox="1"/>
          <p:nvPr/>
        </p:nvSpPr>
        <p:spPr>
          <a:xfrm>
            <a:off x="347190" y="2226805"/>
            <a:ext cx="36131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CFC3D-BEA3-3768-D10A-455090B4DEFB}"/>
              </a:ext>
            </a:extLst>
          </p:cNvPr>
          <p:cNvSpPr txBox="1"/>
          <p:nvPr/>
        </p:nvSpPr>
        <p:spPr>
          <a:xfrm>
            <a:off x="347191" y="4165797"/>
            <a:ext cx="373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AAB"/>
                </a:solidFill>
              </a:rPr>
              <a:t>Ruang </a:t>
            </a:r>
            <a:r>
              <a:rPr lang="en-US" sz="2400" dirty="0" err="1">
                <a:solidFill>
                  <a:srgbClr val="005AAB"/>
                </a:solidFill>
              </a:rPr>
              <a:t>Koordinat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Warna</a:t>
            </a:r>
            <a:endParaRPr lang="en-US" sz="2400" dirty="0">
              <a:solidFill>
                <a:srgbClr val="005AAB"/>
              </a:solidFill>
            </a:endParaRPr>
          </a:p>
          <a:p>
            <a:r>
              <a:rPr lang="en-US" sz="2400" dirty="0" err="1">
                <a:solidFill>
                  <a:srgbClr val="005AAB"/>
                </a:solidFill>
              </a:rPr>
              <a:t>Pasir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Gelap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dibandingkan</a:t>
            </a:r>
            <a:r>
              <a:rPr lang="en-US" sz="2400" dirty="0">
                <a:solidFill>
                  <a:srgbClr val="005AAB"/>
                </a:solidFill>
              </a:rPr>
              <a:t> dengan PCA</a:t>
            </a:r>
          </a:p>
        </p:txBody>
      </p:sp>
      <p:pic>
        <p:nvPicPr>
          <p:cNvPr id="9" name="Picture 8" descr="A graph with many dots&#10;&#10;Description automatically generated">
            <a:extLst>
              <a:ext uri="{FF2B5EF4-FFF2-40B4-BE49-F238E27FC236}">
                <a16:creationId xmlns:a16="http://schemas.microsoft.com/office/drawing/2014/main" id="{173D2C78-C64C-406F-B55C-4A2ABF246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71" y="1223237"/>
            <a:ext cx="7980372" cy="52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5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ANALISIS SEMENTARA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F32638C-A4A9-6FCD-740C-9C49CC53D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057664"/>
              </p:ext>
            </p:extLst>
          </p:nvPr>
        </p:nvGraphicFramePr>
        <p:xfrm>
          <a:off x="919228" y="3201508"/>
          <a:ext cx="10353542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893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851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EVALUASI DAN RENCANA KERJA SELANJUTNYA</a:t>
            </a:r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AAA6676D-1F7E-30FB-5691-26DD1BDAAE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791982"/>
              </p:ext>
            </p:extLst>
          </p:nvPr>
        </p:nvGraphicFramePr>
        <p:xfrm>
          <a:off x="6409088" y="2950335"/>
          <a:ext cx="4863682" cy="323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AD6849A4-DA7D-C407-C842-A1D32323D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59475"/>
              </p:ext>
            </p:extLst>
          </p:nvPr>
        </p:nvGraphicFramePr>
        <p:xfrm>
          <a:off x="722852" y="2982859"/>
          <a:ext cx="4863683" cy="316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2911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851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EVALUASI DAN RENCANA KERJA SELANJUTNYA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89B8D-89DE-098E-A89A-A0EF3FBB6656}"/>
              </a:ext>
            </a:extLst>
          </p:cNvPr>
          <p:cNvSpPr txBox="1"/>
          <p:nvPr/>
        </p:nvSpPr>
        <p:spPr>
          <a:xfrm>
            <a:off x="347188" y="2827224"/>
            <a:ext cx="11376509" cy="3279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Untuk rencana kerja yang akan datang adalah sebagai berikut: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Menerapkan evaluasi yang telah dilakukan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pengambilan data yang lebih dalam dengan mengukur pengurangan massa pada setiap 10 menit selama proses pengeringan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pengmabilan citra dari berbagai sisi untuk mendapat gambaran lebih lengkap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pengolahan data untuk menentukan hubungan dari perubahan warna berkurangnya kandungan air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4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1B917D-0B58-4A89-458F-24B8B6A3240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038CC-0B84-C7D2-10BE-B55E722BC876}"/>
              </a:ext>
            </a:extLst>
          </p:cNvPr>
          <p:cNvSpPr txBox="1"/>
          <p:nvPr/>
        </p:nvSpPr>
        <p:spPr>
          <a:xfrm>
            <a:off x="347188" y="2298581"/>
            <a:ext cx="447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LATAR BELAKANG</a:t>
            </a:r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8F3B745C-5DB4-8B44-FBE3-A470144FC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160785"/>
              </p:ext>
            </p:extLst>
          </p:nvPr>
        </p:nvGraphicFramePr>
        <p:xfrm>
          <a:off x="495550" y="2883356"/>
          <a:ext cx="11349260" cy="293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246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2176E7-27B5-CE02-D494-E9DF65894274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F2E1071-75B2-29B2-0DEF-21D82B1A3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49FCB5-E268-0E42-42AC-AFA627D14BA4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A6DA53-1E88-3228-21F5-1B07726166BD}"/>
              </a:ext>
            </a:extLst>
          </p:cNvPr>
          <p:cNvSpPr txBox="1"/>
          <p:nvPr/>
        </p:nvSpPr>
        <p:spPr>
          <a:xfrm>
            <a:off x="524821" y="3013501"/>
            <a:ext cx="111423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5AAB"/>
                </a:solidFill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02026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RUMUSAN DAN BATASAN MASALAH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extBox 7">
                <a:extLst>
                  <a:ext uri="{FF2B5EF4-FFF2-40B4-BE49-F238E27FC236}">
                    <a16:creationId xmlns:a16="http://schemas.microsoft.com/office/drawing/2014/main" id="{7738B43B-D56D-106A-93A1-8A2DE9394E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383748"/>
                  </p:ext>
                </p:extLst>
              </p:nvPr>
            </p:nvGraphicFramePr>
            <p:xfrm>
              <a:off x="5918369" y="3053326"/>
              <a:ext cx="5829552" cy="33807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TextBox 7">
                <a:extLst>
                  <a:ext uri="{FF2B5EF4-FFF2-40B4-BE49-F238E27FC236}">
                    <a16:creationId xmlns:a16="http://schemas.microsoft.com/office/drawing/2014/main" id="{7738B43B-D56D-106A-93A1-8A2DE9394E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383748"/>
                  </p:ext>
                </p:extLst>
              </p:nvPr>
            </p:nvGraphicFramePr>
            <p:xfrm>
              <a:off x="5918369" y="3053326"/>
              <a:ext cx="5829552" cy="33807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7062F04A-83C5-E9FC-C9B7-13446916E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572810"/>
              </p:ext>
            </p:extLst>
          </p:nvPr>
        </p:nvGraphicFramePr>
        <p:xfrm>
          <a:off x="347187" y="2883356"/>
          <a:ext cx="5332994" cy="372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3589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TUJUAN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DCF6AC20-BE4F-1B94-0DB3-5401B6787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75096"/>
              </p:ext>
            </p:extLst>
          </p:nvPr>
        </p:nvGraphicFramePr>
        <p:xfrm>
          <a:off x="407744" y="2883356"/>
          <a:ext cx="11019228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51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MATERIAL GRANULAR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B6964-2EE4-4597-39DE-365402DF4AE6}"/>
              </a:ext>
            </a:extLst>
          </p:cNvPr>
          <p:cNvSpPr txBox="1"/>
          <p:nvPr/>
        </p:nvSpPr>
        <p:spPr>
          <a:xfrm>
            <a:off x="347187" y="2883356"/>
            <a:ext cx="6598619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AAB"/>
                </a:solidFill>
              </a:rPr>
              <a:t>Material granular </a:t>
            </a:r>
            <a:r>
              <a:rPr lang="en-US" sz="2400" dirty="0" err="1">
                <a:solidFill>
                  <a:srgbClr val="005AAB"/>
                </a:solidFill>
              </a:rPr>
              <a:t>merupakan</a:t>
            </a:r>
            <a:r>
              <a:rPr lang="en-US" sz="2400" dirty="0">
                <a:solidFill>
                  <a:srgbClr val="005AAB"/>
                </a:solidFill>
              </a:rPr>
              <a:t> material yang </a:t>
            </a:r>
            <a:r>
              <a:rPr lang="en-US" sz="2400" dirty="0" err="1">
                <a:solidFill>
                  <a:srgbClr val="005AAB"/>
                </a:solidFill>
              </a:rPr>
              <a:t>memiliki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sifat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disktrit</a:t>
            </a:r>
            <a:r>
              <a:rPr lang="en-US" sz="2400" dirty="0">
                <a:solidFill>
                  <a:srgbClr val="005AAB"/>
                </a:solidFill>
              </a:rPr>
              <a:t> atau </a:t>
            </a:r>
            <a:r>
              <a:rPr lang="en-US" sz="2400" dirty="0" err="1">
                <a:solidFill>
                  <a:srgbClr val="005AAB"/>
                </a:solidFill>
              </a:rPr>
              <a:t>terpisah-pisah</a:t>
            </a:r>
            <a:r>
              <a:rPr lang="en-US" sz="2400" dirty="0">
                <a:solidFill>
                  <a:srgbClr val="005AAB"/>
                </a:solidFill>
              </a:rPr>
              <a:t> dalam </a:t>
            </a:r>
            <a:r>
              <a:rPr lang="en-US" sz="2400" dirty="0" err="1">
                <a:solidFill>
                  <a:srgbClr val="005AAB"/>
                </a:solidFill>
              </a:rPr>
              <a:t>skala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makroskopis</a:t>
            </a:r>
            <a:endParaRPr lang="en-US" sz="2400" dirty="0">
              <a:solidFill>
                <a:srgbClr val="005AA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AAB"/>
                </a:solidFill>
              </a:rPr>
              <a:t>Hukum fisika yang </a:t>
            </a:r>
            <a:r>
              <a:rPr lang="en-US" sz="2400" dirty="0" err="1">
                <a:solidFill>
                  <a:srgbClr val="005AAB"/>
                </a:solidFill>
              </a:rPr>
              <a:t>berlaku</a:t>
            </a:r>
            <a:r>
              <a:rPr lang="en-US" sz="2400" dirty="0">
                <a:solidFill>
                  <a:srgbClr val="005AAB"/>
                </a:solidFill>
              </a:rPr>
              <a:t> pada material granular dapat </a:t>
            </a:r>
            <a:r>
              <a:rPr lang="en-US" sz="2400" dirty="0" err="1">
                <a:solidFill>
                  <a:srgbClr val="005AAB"/>
                </a:solidFill>
              </a:rPr>
              <a:t>berlaku</a:t>
            </a:r>
            <a:r>
              <a:rPr lang="en-US" sz="2400" dirty="0">
                <a:solidFill>
                  <a:srgbClr val="005AAB"/>
                </a:solidFill>
              </a:rPr>
              <a:t> juga dalam </a:t>
            </a:r>
            <a:r>
              <a:rPr lang="en-US" sz="2400" dirty="0" err="1">
                <a:solidFill>
                  <a:srgbClr val="005AAB"/>
                </a:solidFill>
              </a:rPr>
              <a:t>analisis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ekonomi</a:t>
            </a:r>
            <a:r>
              <a:rPr lang="en-US" sz="2400" dirty="0">
                <a:solidFill>
                  <a:srgbClr val="005AAB"/>
                </a:solidFill>
              </a:rPr>
              <a:t> dan industry.</a:t>
            </a:r>
          </a:p>
        </p:txBody>
      </p:sp>
      <p:pic>
        <p:nvPicPr>
          <p:cNvPr id="10" name="Picture 9" descr="P177#yIS1">
            <a:extLst>
              <a:ext uri="{FF2B5EF4-FFF2-40B4-BE49-F238E27FC236}">
                <a16:creationId xmlns:a16="http://schemas.microsoft.com/office/drawing/2014/main" id="{D28A91C0-86E2-F08B-CA26-FDC3B0D5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51" y="2909092"/>
            <a:ext cx="4888512" cy="2607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407880-F968-C736-A99F-1EB1A08765A8}"/>
              </a:ext>
            </a:extLst>
          </p:cNvPr>
          <p:cNvSpPr txBox="1"/>
          <p:nvPr/>
        </p:nvSpPr>
        <p:spPr>
          <a:xfrm>
            <a:off x="6885251" y="5498802"/>
            <a:ext cx="4888512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1.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granular pada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kehidupan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sehari-hari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1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JENIS MATERIAL GRANULAR KERING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09A11-729A-33A0-BDDA-5EC2975785C3}"/>
              </a:ext>
            </a:extLst>
          </p:cNvPr>
          <p:cNvSpPr txBox="1"/>
          <p:nvPr/>
        </p:nvSpPr>
        <p:spPr>
          <a:xfrm>
            <a:off x="1034500" y="5059339"/>
            <a:ext cx="4279312" cy="153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 material granular kering, interaksi yang dominan berupa tabrakan tak elastis dan gesekan, yang muncul karena jarak antar partikel yang kecil dan tidak kohesif </a:t>
            </a:r>
            <a:endParaRPr lang="en-US" sz="2000" dirty="0">
              <a:solidFill>
                <a:srgbClr val="005AAB"/>
              </a:solidFill>
            </a:endParaRPr>
          </a:p>
        </p:txBody>
      </p:sp>
      <p:pic>
        <p:nvPicPr>
          <p:cNvPr id="13" name="Picture 12" descr="P184#yIS1">
            <a:extLst>
              <a:ext uri="{FF2B5EF4-FFF2-40B4-BE49-F238E27FC236}">
                <a16:creationId xmlns:a16="http://schemas.microsoft.com/office/drawing/2014/main" id="{C58E7AEC-8BBD-90E2-C431-EB888EB178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39" y="2883356"/>
            <a:ext cx="3334635" cy="18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P188#yIS1">
            <a:extLst>
              <a:ext uri="{FF2B5EF4-FFF2-40B4-BE49-F238E27FC236}">
                <a16:creationId xmlns:a16="http://schemas.microsoft.com/office/drawing/2014/main" id="{D0439B3B-3569-A69A-296A-A20063376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0" y="2838109"/>
            <a:ext cx="3418229" cy="192307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C5F07F-B067-A3A2-B0CD-10797F403B7A}"/>
              </a:ext>
            </a:extLst>
          </p:cNvPr>
          <p:cNvSpPr txBox="1"/>
          <p:nvPr/>
        </p:nvSpPr>
        <p:spPr>
          <a:xfrm>
            <a:off x="6609299" y="5059339"/>
            <a:ext cx="4279312" cy="153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 material granular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interaksi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terjadi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partikel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berupa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kohesif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Kohesifitas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muncul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tekanan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permukaan</a:t>
            </a:r>
            <a:r>
              <a:rPr lang="en-US" sz="16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ditumbulkan</a:t>
            </a:r>
            <a:r>
              <a:rPr lang="en-US" sz="16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cairan</a:t>
            </a:r>
            <a:endParaRPr lang="en-US" sz="2000" dirty="0">
              <a:solidFill>
                <a:srgbClr val="005AA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CCF6A-B4BA-5CA4-777E-FB9BC44129D7}"/>
              </a:ext>
            </a:extLst>
          </p:cNvPr>
          <p:cNvSpPr txBox="1"/>
          <p:nvPr/>
        </p:nvSpPr>
        <p:spPr>
          <a:xfrm>
            <a:off x="1520295" y="4676606"/>
            <a:ext cx="3321179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2.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 granular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kering</a:t>
            </a:r>
            <a:endParaRPr lang="en-US" dirty="0">
              <a:solidFill>
                <a:srgbClr val="005AA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3C78B-7251-9FCD-C18B-5871EFDAC8E7}"/>
              </a:ext>
            </a:extLst>
          </p:cNvPr>
          <p:cNvSpPr txBox="1"/>
          <p:nvPr/>
        </p:nvSpPr>
        <p:spPr>
          <a:xfrm>
            <a:off x="7230925" y="4694019"/>
            <a:ext cx="3321179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3.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 granular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518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GRANULAR SEBAGAI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0D50D-3230-EF1C-9B94-7D903EEC15D3}"/>
              </a:ext>
            </a:extLst>
          </p:cNvPr>
          <p:cNvSpPr txBox="1"/>
          <p:nvPr/>
        </p:nvSpPr>
        <p:spPr>
          <a:xfrm>
            <a:off x="347187" y="2883356"/>
            <a:ext cx="518765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5AAB"/>
                </a:solidFill>
              </a:rPr>
              <a:t>Terbagi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menjadi</a:t>
            </a:r>
            <a:r>
              <a:rPr lang="en-US" sz="2400" dirty="0">
                <a:solidFill>
                  <a:srgbClr val="005AAB"/>
                </a:solidFill>
              </a:rPr>
              <a:t> dua, </a:t>
            </a:r>
            <a:r>
              <a:rPr lang="en-US" sz="2400" dirty="0" err="1">
                <a:solidFill>
                  <a:srgbClr val="005AAB"/>
                </a:solidFill>
              </a:rPr>
              <a:t>kering</a:t>
            </a:r>
            <a:r>
              <a:rPr lang="en-US" sz="2400" dirty="0">
                <a:solidFill>
                  <a:srgbClr val="005AAB"/>
                </a:solidFill>
              </a:rPr>
              <a:t> dan </a:t>
            </a:r>
            <a:r>
              <a:rPr lang="en-US" sz="2400" dirty="0" err="1">
                <a:solidFill>
                  <a:srgbClr val="005AAB"/>
                </a:solidFill>
              </a:rPr>
              <a:t>basah</a:t>
            </a:r>
            <a:endParaRPr lang="en-US" sz="2400" dirty="0">
              <a:solidFill>
                <a:srgbClr val="005AA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Cairan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antar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partikel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menghasilkan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kohesi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menciptakan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jembatan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cairan</a:t>
            </a:r>
            <a:endParaRPr lang="en-US" sz="2400" dirty="0">
              <a:solidFill>
                <a:srgbClr val="005AAB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8" name="Picture 7" descr="P195#yIS1">
            <a:extLst>
              <a:ext uri="{FF2B5EF4-FFF2-40B4-BE49-F238E27FC236}">
                <a16:creationId xmlns:a16="http://schemas.microsoft.com/office/drawing/2014/main" id="{C256D1F0-313A-034B-AB46-300093BF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55" y="3034747"/>
            <a:ext cx="4942847" cy="206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35FBE-5D26-5D9C-146A-5FE9477B6AB2}"/>
              </a:ext>
            </a:extLst>
          </p:cNvPr>
          <p:cNvSpPr txBox="1"/>
          <p:nvPr/>
        </p:nvSpPr>
        <p:spPr>
          <a:xfrm>
            <a:off x="6282455" y="5098840"/>
            <a:ext cx="4942847" cy="70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4. 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(a)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kering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(b)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GRANULAR SEBAGAI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4C132AE-205A-6FBF-CC60-0B6B7DAB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178295"/>
                  </p:ext>
                </p:extLst>
              </p:nvPr>
            </p:nvGraphicFramePr>
            <p:xfrm>
              <a:off x="1235347" y="3120546"/>
              <a:ext cx="9555783" cy="35540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18771">
                      <a:extLst>
                        <a:ext uri="{9D8B030D-6E8A-4147-A177-3AD203B41FA5}">
                          <a16:colId xmlns:a16="http://schemas.microsoft.com/office/drawing/2014/main" val="1455995051"/>
                        </a:ext>
                      </a:extLst>
                    </a:gridCol>
                    <a:gridCol w="3026749">
                      <a:extLst>
                        <a:ext uri="{9D8B030D-6E8A-4147-A177-3AD203B41FA5}">
                          <a16:colId xmlns:a16="http://schemas.microsoft.com/office/drawing/2014/main" val="1200985541"/>
                        </a:ext>
                      </a:extLst>
                    </a:gridCol>
                    <a:gridCol w="3910263">
                      <a:extLst>
                        <a:ext uri="{9D8B030D-6E8A-4147-A177-3AD203B41FA5}">
                          <a16:colId xmlns:a16="http://schemas.microsoft.com/office/drawing/2014/main" val="4229932175"/>
                        </a:ext>
                      </a:extLst>
                    </a:gridCol>
                  </a:tblGrid>
                  <a:tr h="231482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Deskripsi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Basah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4971699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Kohesi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Penting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5016467"/>
                      </a:ext>
                    </a:extLst>
                  </a:tr>
                  <a:tr h="101851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permukaan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antara </a:t>
                          </a:r>
                          <a14:m>
                            <m:oMath xmlns:m="http://schemas.openxmlformats.org/officeDocument/2006/math">
                              <m:r>
                                <a:rPr lang="ms-MY" sz="1600">
                                  <a:effectLst/>
                                  <a:latin typeface="Cambria Math" panose="02040503050406030204" pitchFamily="18" charset="0"/>
                                </a:rPr>
                                <m:t>35°</m:t>
                              </m:r>
                            </m:oMath>
                          </a14:m>
                          <a:r>
                            <a:rPr lang="ms-MY" sz="1600" dirty="0">
                              <a:effectLst/>
                              <a:latin typeface="+mn-lt"/>
                            </a:rPr>
                            <a:t> untuk pasir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besar daripada yang kering dan dapat mencapai 90</a:t>
                          </a:r>
                          <a14:m>
                            <m:oMath xmlns:m="http://schemas.openxmlformats.org/officeDocument/2006/math">
                              <m:r>
                                <a:rPr lang="ms-MY" sz="16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ms-MY" sz="1600" dirty="0">
                              <a:effectLst/>
                              <a:latin typeface="+mn-lt"/>
                            </a:rPr>
                            <a:t> atau lebih besar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2137426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Daya tarik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181501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Tegangan geser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</a:endParaRPr>
                        </a:p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Nol pada kondisi normal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 namun dapat lebih besar dibandingkan kondisi 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81680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Ketergantungan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Ya/Meningkat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713337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Konfigurasi ruang fase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banyak konfigurasi yang dapat dilakukan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04911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4C132AE-205A-6FBF-CC60-0B6B7DAB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178295"/>
                  </p:ext>
                </p:extLst>
              </p:nvPr>
            </p:nvGraphicFramePr>
            <p:xfrm>
              <a:off x="1235347" y="3120546"/>
              <a:ext cx="9555783" cy="35540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18771">
                      <a:extLst>
                        <a:ext uri="{9D8B030D-6E8A-4147-A177-3AD203B41FA5}">
                          <a16:colId xmlns:a16="http://schemas.microsoft.com/office/drawing/2014/main" val="1455995051"/>
                        </a:ext>
                      </a:extLst>
                    </a:gridCol>
                    <a:gridCol w="3026749">
                      <a:extLst>
                        <a:ext uri="{9D8B030D-6E8A-4147-A177-3AD203B41FA5}">
                          <a16:colId xmlns:a16="http://schemas.microsoft.com/office/drawing/2014/main" val="1200985541"/>
                        </a:ext>
                      </a:extLst>
                    </a:gridCol>
                    <a:gridCol w="3910263">
                      <a:extLst>
                        <a:ext uri="{9D8B030D-6E8A-4147-A177-3AD203B41FA5}">
                          <a16:colId xmlns:a16="http://schemas.microsoft.com/office/drawing/2014/main" val="42299321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Deskripsi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Basah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4971699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Kohesi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Penting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5016467"/>
                      </a:ext>
                    </a:extLst>
                  </a:tr>
                  <a:tr h="101851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permukaan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6720" t="-55090" r="-129980" b="-201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4548" t="-55090" r="-623" b="-2017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137426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Daya tarik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181501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Tegangan geser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</a:endParaRPr>
                        </a:p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Nol pada kondisi normal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 namun dapat lebih besar dibandingkan kondisi 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81680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Ketergantungan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Ya/Meningkat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713337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Konfigurasi ruang fase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banyak konfigurasi yang dapat dilakukan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04911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D3ED4B-B2D2-F27B-DEC6-4B698E2BC55A}"/>
              </a:ext>
            </a:extLst>
          </p:cNvPr>
          <p:cNvSpPr txBox="1"/>
          <p:nvPr/>
        </p:nvSpPr>
        <p:spPr>
          <a:xfrm>
            <a:off x="3207325" y="2755748"/>
            <a:ext cx="5777350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Perbandingan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Antara Media Granular Kering dan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7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15" ma:contentTypeDescription="Create a new document." ma:contentTypeScope="" ma:versionID="1ef04741374ca2b11ca921dd39f10562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1b3a0a3b0db440e60a34eef7ca35307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b2423-cff3-4869-9df2-2c7b9f016c9b" xsi:nil="true"/>
  </documentManagement>
</p:properties>
</file>

<file path=customXml/itemProps1.xml><?xml version="1.0" encoding="utf-8"?>
<ds:datastoreItem xmlns:ds="http://schemas.openxmlformats.org/officeDocument/2006/customXml" ds:itemID="{3C497116-916E-4962-9614-923ED4FF1C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DF0D33-5B65-4B77-AF0D-15E914BCA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b2423-cff3-4869-9df2-2c7b9f016c9b"/>
    <ds:schemaRef ds:uri="916f8b08-8ec7-411b-865e-383565933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ACAFE8-8F91-4A81-964A-B71DB7EABAD4}">
  <ds:schemaRefs>
    <ds:schemaRef ds:uri="http://purl.org/dc/dcmitype/"/>
    <ds:schemaRef ds:uri="81eb2423-cff3-4869-9df2-2c7b9f016c9b"/>
    <ds:schemaRef ds:uri="http://schemas.microsoft.com/office/2006/documentManagement/types"/>
    <ds:schemaRef ds:uri="916f8b08-8ec7-411b-865e-383565933381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1598</Words>
  <Application>Microsoft Office PowerPoint</Application>
  <PresentationFormat>Widescreen</PresentationFormat>
  <Paragraphs>336</Paragraphs>
  <Slides>30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PMingLiU</vt:lpstr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Revanka Mulya</dc:creator>
  <cp:lastModifiedBy>Revanka Mulya</cp:lastModifiedBy>
  <cp:revision>3</cp:revision>
  <dcterms:created xsi:type="dcterms:W3CDTF">2024-08-18T17:49:35Z</dcterms:created>
  <dcterms:modified xsi:type="dcterms:W3CDTF">2025-01-13T17:44:17Z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2024-08-18T18:15:05Z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73b9ff33-5525-4d60-933a-3f931815835c</vt:lpwstr>
  </property>
  <property fmtid="{D5CDD505-2E9C-101B-9397-08002B2CF9AE}" pid="8" name="MSIP_Label_38b525e5-f3da-4501-8f1e-526b6769fc56_ContentBits">
    <vt:lpwstr>0</vt:lpwstr>
  </property>
  <property fmtid="{D5CDD505-2E9C-101B-9397-08002B2CF9AE}" pid="9" name="ContentTypeId">
    <vt:lpwstr>0x010100997EC4AFCC39E149AA1ABBAEEC458E2F</vt:lpwstr>
  </property>
</Properties>
</file>